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5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3" d="100"/>
          <a:sy n="93" d="100"/>
        </p:scale>
        <p:origin x="108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NbHJ9azvw&amp;list=PLqq-6Pq4lTTbx8p2oCgcAQGQyqN8XeA1x&amp;index=5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ONbHJ9azvw&amp;list=PLqq-6Pq4lTTbx8p2oCgcAQGQyqN8XeA1x&amp;index=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 Spring Boot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6F542-A492-4CDE-B872-3A4CC8706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20165"/>
            <a:ext cx="841102" cy="792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Spring Boot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837" y="148478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Enter Spring Boot: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https://www.youtube.com/watch?v=cONbHJ9azvw&amp;list=PLqq-6Pq4lTTbx8p2oCgcAQGQyqN8XeA1x&amp;index=5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A48D0-D6E2-4870-A68B-70756F30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60848"/>
            <a:ext cx="4800600" cy="3667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594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5 Spring Boot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837" y="1484783"/>
            <a:ext cx="8352928" cy="475252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Enter Spring Boot: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Opinionated: Spring Boot is opinionated. This is a good starting point. Spring Boot makes certain configuration choice. It makes certain decision for you say OK: “Start with this, then see what to do, and then see what to change things if required.”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Convention over Configuration: Spring Boot is convention over configuration concept if you had to do hundred different things in order to configurate something that says again let’s look at  the 80% case and that be the default only and configure 20% if you want things later. For 80%, there is no configuration necessary.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Stand alone: The Spring Boot Application is a stand alone application. What is stand alone? Typically, when you build a Sprint application, you are building a war file, you are building a web application that you apply to a Tomcat container or some other servlet container. But the Spring boot would what you get is a stand alone application. What you get is something that you can “Just Run” and have it start a web server. You do not have to find a servlet container to deploy to. The output of String is just ready to run right there. You do not have to find a servlet container, configure it, and deploy it. None of that stuff is required. Just run a command and it transit stand alone application.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Production Ready: Spring Boot is production ready. You do not have to do anything extra to get it ready for production. You just take that and apply to production.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https://www.youtube.com/watch?v=cONbHJ9azvw&amp;list=PLqq-6Pq4lTTbx8p2oCgcAQGQyqN8XeA1x&amp;index=5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0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2019/4/27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367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5 Spring Boot Function</vt:lpstr>
      <vt:lpstr>5 Spring Boot Function</vt:lpstr>
      <vt:lpstr>5 Spring Boot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1050</cp:revision>
  <dcterms:created xsi:type="dcterms:W3CDTF">2018-09-28T16:40:41Z</dcterms:created>
  <dcterms:modified xsi:type="dcterms:W3CDTF">2019-04-27T18:01:51Z</dcterms:modified>
</cp:coreProperties>
</file>