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3" r:id="rId10"/>
    <p:sldId id="271" r:id="rId11"/>
    <p:sldId id="272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6" d="100"/>
          <a:sy n="66" d="100"/>
        </p:scale>
        <p:origin x="-70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27 Add Spring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804529" cy="43858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3658999" cy="45477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Now, we copy the Java Topic folder in project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into project-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63688" y="270892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3284984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99592" y="479715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04048" y="270892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5" idx="3"/>
            <a:endCxn id="16" idx="1"/>
          </p:cNvCxnSpPr>
          <p:nvPr/>
        </p:nvCxnSpPr>
        <p:spPr>
          <a:xfrm flipV="1">
            <a:off x="1835696" y="2816932"/>
            <a:ext cx="3168352" cy="20882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771800" y="4005064"/>
            <a:ext cx="3096344" cy="12961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Copy topic package from 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course-</a:t>
            </a:r>
            <a:r>
              <a:rPr lang="en-US" altLang="zh-TW" b="1" dirty="0" err="1" smtClean="0">
                <a:solidFill>
                  <a:schemeClr val="tx1"/>
                </a:solidFill>
              </a:rPr>
              <a:t>api</a:t>
            </a:r>
            <a:r>
              <a:rPr lang="en-US" altLang="zh-TW" b="1" dirty="0" smtClean="0">
                <a:solidFill>
                  <a:schemeClr val="tx1"/>
                </a:solidFill>
              </a:rPr>
              <a:t>/java folder  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and paste into 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course-</a:t>
            </a:r>
            <a:r>
              <a:rPr lang="en-US" altLang="zh-TW" b="1" dirty="0" err="1" smtClean="0">
                <a:solidFill>
                  <a:schemeClr val="tx1"/>
                </a:solidFill>
              </a:rPr>
              <a:t>api</a:t>
            </a:r>
            <a:r>
              <a:rPr lang="en-US" altLang="zh-TW" b="1" dirty="0" smtClean="0">
                <a:solidFill>
                  <a:schemeClr val="tx1"/>
                </a:solidFill>
              </a:rPr>
              <a:t>-data/java folder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2" idx="3"/>
            <a:endCxn id="13" idx="1"/>
          </p:cNvCxnSpPr>
          <p:nvPr/>
        </p:nvCxnSpPr>
        <p:spPr>
          <a:xfrm>
            <a:off x="2483768" y="2816932"/>
            <a:ext cx="3096344" cy="5400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36912"/>
            <a:ext cx="4612207" cy="40294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Make sure new project “course-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-data” is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Project “course-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 as “Spring Boot App”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220072" y="609329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309315" cy="28803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Port 8080 is fine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Postman and GET “localhost:8080/topics”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987824" y="4869160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420888"/>
            <a:ext cx="4680520" cy="34726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283968" y="4653136"/>
            <a:ext cx="187220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3928" y="3356992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355976" y="3356992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24328" y="3356992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pom.xml in course.api Project, we add a few more dependencies.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480720" cy="41984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order to be able to connect to the database and the last unit we talked about how we can know what the dependencies 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to go https://start.spring.io. Figure all the dependencies you need.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are going to get a pom.xml that you know the maven dependencies added in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 am going to have this as a separate copy.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start a new spring starter project that we learnt in the last unit.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Spring Starter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467475" cy="1133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24847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Name: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Group: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Artifact: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Description: Course API for Spring Boot Quick Start Java Brains Course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Package: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995936" cy="51055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367240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the “web”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268760"/>
            <a:ext cx="4117339" cy="51958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248472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SQL.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JPA. We choose JAP. This JPA is not just JPA but it brings Spring Data JPA.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If I hover mouse over JPA, you see this Java Persistence API including spring-data-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jpa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spring-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orm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and Hibernate. These are all we need.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340768"/>
            <a:ext cx="3953572" cy="50851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292080" y="3645024"/>
            <a:ext cx="259228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248472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Next thing we need is the database we need to work with.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Apache Derby is an embedded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this does is actually download a jar into your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classpath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which is Apache Derby database. It actually start a database for you when you start your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typically not used in a production version but when you are just building an application for development for test database available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classpath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92080" y="3645024"/>
            <a:ext cx="259228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412776"/>
            <a:ext cx="4032784" cy="50250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508104" y="4869160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127007" cy="40781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pom.xml, we have Spring Data JPA and Apache Derby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mbedded Database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88024" y="3213770"/>
            <a:ext cx="33123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88024" y="4293890"/>
            <a:ext cx="331236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7863453" cy="24482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main program to bootstrap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CourseApiDataApplication.class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3928" y="3717032"/>
            <a:ext cx="35283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454</Words>
  <Application>Microsoft Office PowerPoint</Application>
  <PresentationFormat>如螢幕大小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27 Add Spring Data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1543</cp:revision>
  <dcterms:created xsi:type="dcterms:W3CDTF">2018-09-28T16:40:41Z</dcterms:created>
  <dcterms:modified xsi:type="dcterms:W3CDTF">2018-12-03T03:53:39Z</dcterms:modified>
</cp:coreProperties>
</file>