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70" r:id="rId4"/>
    <p:sldId id="271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8" d="100"/>
          <a:sy n="78" d="100"/>
        </p:scale>
        <p:origin x="-348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432079" cy="392659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DELETE in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topicController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79912" y="5301208"/>
            <a:ext cx="324036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530505" cy="414074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DELETE in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topicService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07904" y="5445224"/>
            <a:ext cx="324036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Use postman to insert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javaee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 and then delete “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javaee</a:t>
            </a: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implemented the get request and get API in the last previous chapter.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Let’s move on the POST to create a new document.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To do that, we need to make a POST request “/topics/POST”.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URL mapping to Method for PUT: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2984"/>
            <a:ext cx="6948264" cy="45084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139952" y="5733256"/>
            <a:ext cx="388843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6857654" cy="40640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Update ArrayList topics (i, topic) when key = “Java/JavaScript/Spring” is matched.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07904" y="4797152"/>
            <a:ext cx="381642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Stop and Run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Start postman enter “localhost:8080/topics”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“Send”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6192688" cy="392279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“PUT” and enter the URL “localhost://8080/topics/JavaScript”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“Body” and enter the data for JavaScript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Note:  Only URL ID and Body ID totally match, then it will be update.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Our URL topics/{id} = “JavaScript” have to match upper lower case.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Body id= “JavaScript” has also Upper lower case.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0968"/>
            <a:ext cx="6610003" cy="34266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the headers: KEY = “Content-Type”,  VALUE = “application/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json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748" y="1916832"/>
            <a:ext cx="4906524" cy="39479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“Send”. We did not get any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5096049" cy="43062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20 Update and Delete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Change to “GET” and “localhost:8080/topics”.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see Updated Information in name =“Updated JavaScript” and in description = “Updated JavaScript Description”.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6454304" cy="37144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07704" y="5589240"/>
            <a:ext cx="244827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339</Words>
  <Application>Microsoft Office PowerPoint</Application>
  <PresentationFormat>如螢幕大小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20 Update and Delete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1347</cp:revision>
  <dcterms:created xsi:type="dcterms:W3CDTF">2018-09-28T16:40:41Z</dcterms:created>
  <dcterms:modified xsi:type="dcterms:W3CDTF">2018-12-02T21:22:05Z</dcterms:modified>
</cp:coreProperties>
</file>