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2" d="100"/>
          <a:sy n="62" d="100"/>
        </p:scale>
        <p:origin x="-79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30 Add Course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30 Add Course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the last chapter, we want to remove the hard-coded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3501008"/>
            <a:ext cx="453650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37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30 Add Course API</vt:lpstr>
      <vt:lpstr>30 Add Course API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1597</cp:revision>
  <dcterms:created xsi:type="dcterms:W3CDTF">2018-09-28T16:40:41Z</dcterms:created>
  <dcterms:modified xsi:type="dcterms:W3CDTF">2018-12-03T06:47:53Z</dcterms:modified>
</cp:coreProperties>
</file>