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59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>
        <p:scale>
          <a:sx n="112" d="100"/>
          <a:sy n="112" d="100"/>
        </p:scale>
        <p:origin x="450" y="-6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6" d="100"/>
          <a:sy n="46" d="100"/>
        </p:scale>
        <p:origin x="-210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47D66-C298-4514-851A-12D10CF12CB8}" type="datetimeFigureOut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63897-2042-4E1D-8B08-04D7C7A932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31 Mapping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789040"/>
            <a:ext cx="16287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31 Mapping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136904" cy="3876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Post JavaScript.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0F34CA-AA16-4883-861E-0D1AE9F0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898377"/>
            <a:ext cx="5883903" cy="170778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586A1B-D1E5-42CB-9873-65416A653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061132"/>
            <a:ext cx="5523860" cy="194268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副標題 2">
            <a:extLst>
              <a:ext uri="{FF2B5EF4-FFF2-40B4-BE49-F238E27FC236}">
                <a16:creationId xmlns:a16="http://schemas.microsoft.com/office/drawing/2014/main" id="{493C481D-B08D-4FA1-9714-AD8AE845BDE6}"/>
              </a:ext>
            </a:extLst>
          </p:cNvPr>
          <p:cNvSpPr txBox="1">
            <a:spLocks/>
          </p:cNvSpPr>
          <p:nvPr/>
        </p:nvSpPr>
        <p:spPr>
          <a:xfrm>
            <a:off x="395536" y="3629722"/>
            <a:ext cx="8136904" cy="38765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Post Java.</a:t>
            </a:r>
          </a:p>
        </p:txBody>
      </p:sp>
    </p:spTree>
    <p:extLst>
      <p:ext uri="{BB962C8B-B14F-4D97-AF65-F5344CB8AC3E}">
        <p14:creationId xmlns:p14="http://schemas.microsoft.com/office/powerpoint/2010/main" val="843257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AA23BB-4A87-45E7-93A4-D74557685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72" y="1905738"/>
            <a:ext cx="6639428" cy="353948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31 Mapping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136904" cy="3876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Now we have JavaScript and Java.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650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31 Mapping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5"/>
            <a:ext cx="8136904" cy="6779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We will create courses.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If we query the course. We got nothing.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4D93AD-A214-46A8-9042-C6E41520D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17" y="2320623"/>
            <a:ext cx="8201025" cy="2676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05014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31 Mapping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5"/>
            <a:ext cx="8136904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We make a POST.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4BE590-C95A-4CDC-89D8-8F0E17946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844824"/>
            <a:ext cx="8239125" cy="2066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15524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31 Mapping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5"/>
            <a:ext cx="8136904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We send a get for topics/java/courses.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5D7D3B-0E3C-4D33-A99B-F90D344FE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75" y="1770737"/>
            <a:ext cx="7972425" cy="4048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36704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31 Mapping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5"/>
            <a:ext cx="8136904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We send a get for topics/java/courses/java-streams.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9F870D-E856-44DE-A01E-4998509E9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25791"/>
            <a:ext cx="7304365" cy="339283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00464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31 Mapping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5"/>
            <a:ext cx="8136904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We send a put for topics/java/courses/java-streams.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F76D9E-095E-4EB0-8E17-4CA5A2C87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50263"/>
            <a:ext cx="8143875" cy="2543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77688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31 Mapping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5"/>
            <a:ext cx="8136904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We send a get for topics/java/courses.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CE3DD3-9C04-4ADD-B902-ACD6AA1C5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08765"/>
            <a:ext cx="7014740" cy="351148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F4CA5BA-39FB-4EDA-BC07-EE34C0F56EC3}"/>
              </a:ext>
            </a:extLst>
          </p:cNvPr>
          <p:cNvSpPr/>
          <p:nvPr/>
        </p:nvSpPr>
        <p:spPr>
          <a:xfrm>
            <a:off x="2987824" y="4293096"/>
            <a:ext cx="2160240" cy="2880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80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31 Mapping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5"/>
            <a:ext cx="8136904" cy="8391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This is q quick introduction of JPA.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The Spring boot help us to build the entity class and map into the relationship.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First, we need “@</a:t>
            </a:r>
            <a:r>
              <a:rPr lang="en-US" altLang="zh-TW" sz="1600" b="1" dirty="0" err="1">
                <a:solidFill>
                  <a:schemeClr val="tx1"/>
                </a:solidFill>
              </a:rPr>
              <a:t>ManyToOne</a:t>
            </a:r>
            <a:r>
              <a:rPr lang="en-US" altLang="zh-TW" sz="1600" b="1" dirty="0">
                <a:solidFill>
                  <a:schemeClr val="tx1"/>
                </a:solidFill>
              </a:rPr>
              <a:t>” annotation.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491A0-0C68-47A8-8A97-F3E44FF26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348880"/>
            <a:ext cx="4675287" cy="239585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0AEAA24-E6C7-414D-A42D-B464F9B6829D}"/>
              </a:ext>
            </a:extLst>
          </p:cNvPr>
          <p:cNvSpPr/>
          <p:nvPr/>
        </p:nvSpPr>
        <p:spPr>
          <a:xfrm>
            <a:off x="3958952" y="3232566"/>
            <a:ext cx="90108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4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9F5D487-6FAF-4595-8DE3-59717457B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663734"/>
            <a:ext cx="6924675" cy="16287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31 Mapping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4"/>
            <a:ext cx="8136904" cy="18321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Second, we can define a bunch of method in the interface. For simple CRUD, you do not have to do anything. However, if you find particular field, you need to create a method in the repository interface.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You do not have to implement it, you just need to declare it. The key is the name of the method.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Method name should be “</a:t>
            </a:r>
            <a:r>
              <a:rPr lang="en-US" altLang="zh-TW" sz="1600" b="1" dirty="0" err="1">
                <a:solidFill>
                  <a:schemeClr val="tx1"/>
                </a:solidFill>
              </a:rPr>
              <a:t>findBy</a:t>
            </a:r>
            <a:r>
              <a:rPr lang="en-US" altLang="zh-TW" sz="1600" b="1" dirty="0">
                <a:solidFill>
                  <a:schemeClr val="tx1"/>
                </a:solidFill>
              </a:rPr>
              <a:t>” and then the property “</a:t>
            </a:r>
            <a:r>
              <a:rPr lang="en-US" altLang="zh-TW" sz="1600" b="1" dirty="0" err="1">
                <a:solidFill>
                  <a:schemeClr val="tx1"/>
                </a:solidFill>
              </a:rPr>
              <a:t>TopicId</a:t>
            </a:r>
            <a:r>
              <a:rPr lang="en-US" altLang="zh-TW" sz="1600" b="1" dirty="0">
                <a:solidFill>
                  <a:schemeClr val="tx1"/>
                </a:solidFill>
              </a:rPr>
              <a:t>”. The property is an object.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AEAA24-E6C7-414D-A42D-B464F9B6829D}"/>
              </a:ext>
            </a:extLst>
          </p:cNvPr>
          <p:cNvSpPr/>
          <p:nvPr/>
        </p:nvSpPr>
        <p:spPr>
          <a:xfrm>
            <a:off x="3915521" y="4657667"/>
            <a:ext cx="259228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31 Mapping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136904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First question: How to let spring JPA know the topic is the foreign key to the primary key of topic table?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Second Question: How to we get all the courses of a particular topic?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31 Mapping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4"/>
            <a:ext cx="813690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If we wan to have lessons. You can continue to develop more similar functionalities.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B939AC-CDAA-4AA2-BD32-AC7932EF6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1927522"/>
            <a:ext cx="7458075" cy="2219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09125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31 Mapping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136904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How do we map the course into the topic?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This is a many to one relationship: JPA Annotation “@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ManyToOne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B43F6A-51A3-453B-A907-DD37373E4D4F}"/>
              </a:ext>
            </a:extLst>
          </p:cNvPr>
          <p:cNvSpPr/>
          <p:nvPr/>
        </p:nvSpPr>
        <p:spPr>
          <a:xfrm>
            <a:off x="899592" y="2372394"/>
            <a:ext cx="2448272" cy="141664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@Entity</a:t>
            </a:r>
          </a:p>
          <a:p>
            <a:r>
              <a:rPr lang="en-US" dirty="0"/>
              <a:t>public class Topic {</a:t>
            </a:r>
          </a:p>
          <a:p>
            <a:r>
              <a:rPr lang="en-US" dirty="0"/>
              <a:t>    @</a:t>
            </a:r>
            <a:r>
              <a:rPr lang="en-US" dirty="0" err="1"/>
              <a:t>OneToMany</a:t>
            </a:r>
            <a:endParaRPr lang="en-US" dirty="0"/>
          </a:p>
          <a:p>
            <a:r>
              <a:rPr lang="en-US" dirty="0"/>
              <a:t>    private Topic </a:t>
            </a:r>
            <a:r>
              <a:rPr lang="en-US" dirty="0" err="1"/>
              <a:t>topic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2A0EA4-80C8-4968-B0FA-38F4C05215D2}"/>
              </a:ext>
            </a:extLst>
          </p:cNvPr>
          <p:cNvSpPr/>
          <p:nvPr/>
        </p:nvSpPr>
        <p:spPr>
          <a:xfrm>
            <a:off x="5509084" y="2787726"/>
            <a:ext cx="2448272" cy="172139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@Entity</a:t>
            </a:r>
          </a:p>
          <a:p>
            <a:r>
              <a:rPr lang="en-US" dirty="0"/>
              <a:t>public class course {</a:t>
            </a:r>
          </a:p>
          <a:p>
            <a:r>
              <a:rPr lang="en-US" dirty="0"/>
              <a:t>   @</a:t>
            </a:r>
            <a:r>
              <a:rPr lang="en-US" dirty="0" err="1"/>
              <a:t>ManyToOne</a:t>
            </a:r>
            <a:endParaRPr lang="en-US" dirty="0"/>
          </a:p>
          <a:p>
            <a:r>
              <a:rPr lang="en-US" dirty="0"/>
              <a:t>   private Topic </a:t>
            </a:r>
            <a:r>
              <a:rPr lang="en-US" dirty="0" err="1"/>
              <a:t>topic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DC67E8-0AC5-42C4-B66B-30D624195067}"/>
              </a:ext>
            </a:extLst>
          </p:cNvPr>
          <p:cNvSpPr/>
          <p:nvPr/>
        </p:nvSpPr>
        <p:spPr>
          <a:xfrm>
            <a:off x="1177666" y="2945229"/>
            <a:ext cx="1873188" cy="6277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FE2040-244B-4700-9F44-C908D523CF59}"/>
              </a:ext>
            </a:extLst>
          </p:cNvPr>
          <p:cNvSpPr/>
          <p:nvPr/>
        </p:nvSpPr>
        <p:spPr>
          <a:xfrm>
            <a:off x="5746812" y="3656049"/>
            <a:ext cx="1873188" cy="5525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75DD22-ABD5-4A14-98C6-5D91D013C0B3}"/>
              </a:ext>
            </a:extLst>
          </p:cNvPr>
          <p:cNvCxnSpPr>
            <a:cxnSpLocks/>
          </p:cNvCxnSpPr>
          <p:nvPr/>
        </p:nvCxnSpPr>
        <p:spPr>
          <a:xfrm>
            <a:off x="3050854" y="3039427"/>
            <a:ext cx="2745284" cy="7253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2C2AE5-3EEA-4DCC-BA48-EC60B61E5405}"/>
              </a:ext>
            </a:extLst>
          </p:cNvPr>
          <p:cNvCxnSpPr>
            <a:cxnSpLocks/>
          </p:cNvCxnSpPr>
          <p:nvPr/>
        </p:nvCxnSpPr>
        <p:spPr>
          <a:xfrm flipH="1" flipV="1">
            <a:off x="3050854" y="3429000"/>
            <a:ext cx="2745284" cy="6715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20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41FDB80-0AEC-49D7-A753-57BDD99B3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34" y="1907321"/>
            <a:ext cx="6947531" cy="382151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31 Mapping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136904" cy="3876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Add JPA Annotation “@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ManyToOne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78A88E-A044-4E9C-86EC-AC07EE7BCFDC}"/>
              </a:ext>
            </a:extLst>
          </p:cNvPr>
          <p:cNvSpPr/>
          <p:nvPr/>
        </p:nvSpPr>
        <p:spPr>
          <a:xfrm>
            <a:off x="3504419" y="3068960"/>
            <a:ext cx="1873188" cy="1730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42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A2CCEDC7-4D39-4A5D-94B4-D23303D6C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59682"/>
            <a:ext cx="7038975" cy="13620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31 Mapping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136904" cy="3876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Get all the Courses by topic ID.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773F0A-5120-46D5-9537-371FB58FE00E}"/>
              </a:ext>
            </a:extLst>
          </p:cNvPr>
          <p:cNvSpPr/>
          <p:nvPr/>
        </p:nvSpPr>
        <p:spPr>
          <a:xfrm>
            <a:off x="3803896" y="2915779"/>
            <a:ext cx="2736304" cy="2569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9CE2F1-C271-4D91-9D1E-E81C8055D64E}"/>
              </a:ext>
            </a:extLst>
          </p:cNvPr>
          <p:cNvSpPr/>
          <p:nvPr/>
        </p:nvSpPr>
        <p:spPr>
          <a:xfrm>
            <a:off x="4261467" y="3295463"/>
            <a:ext cx="3275384" cy="90244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Spring Boot way to find All courses in the Course Table by topic ID.</a:t>
            </a:r>
          </a:p>
        </p:txBody>
      </p:sp>
    </p:spTree>
    <p:extLst>
      <p:ext uri="{BB962C8B-B14F-4D97-AF65-F5344CB8AC3E}">
        <p14:creationId xmlns:p14="http://schemas.microsoft.com/office/powerpoint/2010/main" val="308994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BC97F1-4DA5-4976-BB88-CFC78D5B8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6" y="1932522"/>
            <a:ext cx="7743825" cy="41052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31 Mapping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136904" cy="3876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Get all the courses by Topic ID.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78A88E-A044-4E9C-86EC-AC07EE7BCFDC}"/>
              </a:ext>
            </a:extLst>
          </p:cNvPr>
          <p:cNvSpPr/>
          <p:nvPr/>
        </p:nvSpPr>
        <p:spPr>
          <a:xfrm>
            <a:off x="3635896" y="3492871"/>
            <a:ext cx="2736304" cy="5547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9CE2F1-C271-4D91-9D1E-E81C8055D64E}"/>
              </a:ext>
            </a:extLst>
          </p:cNvPr>
          <p:cNvSpPr/>
          <p:nvPr/>
        </p:nvSpPr>
        <p:spPr>
          <a:xfrm>
            <a:off x="4915508" y="4155897"/>
            <a:ext cx="3275384" cy="40447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Get all the courses by topic ID.</a:t>
            </a:r>
          </a:p>
        </p:txBody>
      </p:sp>
    </p:spTree>
    <p:extLst>
      <p:ext uri="{BB962C8B-B14F-4D97-AF65-F5344CB8AC3E}">
        <p14:creationId xmlns:p14="http://schemas.microsoft.com/office/powerpoint/2010/main" val="414931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AD1FE0-68CD-4B5A-9901-F8346A151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62826"/>
            <a:ext cx="7480573" cy="335780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31 Mapping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136904" cy="3876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Save and Execute.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975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07EDE60-1466-4122-98A5-E2B958EE8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75" y="2003867"/>
            <a:ext cx="7585446" cy="351193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31 Mapping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136904" cy="3876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Change the REST controller.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78A88E-A044-4E9C-86EC-AC07EE7BCFDC}"/>
              </a:ext>
            </a:extLst>
          </p:cNvPr>
          <p:cNvSpPr/>
          <p:nvPr/>
        </p:nvSpPr>
        <p:spPr>
          <a:xfrm>
            <a:off x="3203848" y="3237772"/>
            <a:ext cx="2736304" cy="4044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51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5353D33-ECE1-42A2-A426-5F7D66004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892830"/>
            <a:ext cx="4608512" cy="153617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31 Mapping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136904" cy="3876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Get the topic. Did not get anything.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8036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4294</TotalTime>
  <Words>897</Words>
  <Application>Microsoft Office PowerPoint</Application>
  <PresentationFormat>On-screen Show (4:3)</PresentationFormat>
  <Paragraphs>123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Office 佈景主題</vt:lpstr>
      <vt:lpstr>31 Mapping</vt:lpstr>
      <vt:lpstr>31 Mapping</vt:lpstr>
      <vt:lpstr>31 Mapping</vt:lpstr>
      <vt:lpstr>31 Mapping</vt:lpstr>
      <vt:lpstr>31 Mapping</vt:lpstr>
      <vt:lpstr>31 Mapping</vt:lpstr>
      <vt:lpstr>31 Mapping</vt:lpstr>
      <vt:lpstr>31 Mapping</vt:lpstr>
      <vt:lpstr>31 Mapping</vt:lpstr>
      <vt:lpstr>31 Mapping</vt:lpstr>
      <vt:lpstr>31 Mapping</vt:lpstr>
      <vt:lpstr>31 Mapping</vt:lpstr>
      <vt:lpstr>31 Mapping</vt:lpstr>
      <vt:lpstr>31 Mapping</vt:lpstr>
      <vt:lpstr>31 Mapping</vt:lpstr>
      <vt:lpstr>31 Mapping</vt:lpstr>
      <vt:lpstr>31 Mapping</vt:lpstr>
      <vt:lpstr>31 Mapping</vt:lpstr>
      <vt:lpstr>31 Mapping</vt:lpstr>
      <vt:lpstr>31 Mapping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1706</cp:revision>
  <dcterms:created xsi:type="dcterms:W3CDTF">2018-09-28T16:40:41Z</dcterms:created>
  <dcterms:modified xsi:type="dcterms:W3CDTF">2018-12-18T00:05:11Z</dcterms:modified>
</cp:coreProperties>
</file>