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5" r:id="rId4"/>
    <p:sldId id="267" r:id="rId5"/>
    <p:sldId id="268" r:id="rId6"/>
    <p:sldId id="266" r:id="rId7"/>
    <p:sldId id="269" r:id="rId8"/>
    <p:sldId id="271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77" d="100"/>
          <a:sy n="77" d="100"/>
        </p:scale>
        <p:origin x="14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D66-C298-4514-851A-12D10CF12CB8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3897-2042-4E1D-8B08-04D7C7A932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32 Deployment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Deployment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B856B-0CA5-469E-ADB8-7D259440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133103"/>
            <a:ext cx="64674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D55A0531-9944-4129-8814-8CB098DC1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91239"/>
            <a:ext cx="3648075" cy="5619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4FBEB81-A6C9-407B-BF1D-C4717F08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645024"/>
            <a:ext cx="3857625" cy="600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8769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On target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linux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machine.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just need a java compiler,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folder, and target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ls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A19A3-C964-4A13-A506-4E159EFA21E3}"/>
              </a:ext>
            </a:extLst>
          </p:cNvPr>
          <p:cNvSpPr/>
          <p:nvPr/>
        </p:nvSpPr>
        <p:spPr>
          <a:xfrm>
            <a:off x="3804385" y="2736262"/>
            <a:ext cx="495672" cy="1694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CF7F5A-4378-4683-A87D-E540B5F7F4FA}"/>
              </a:ext>
            </a:extLst>
          </p:cNvPr>
          <p:cNvSpPr/>
          <p:nvPr/>
        </p:nvSpPr>
        <p:spPr>
          <a:xfrm>
            <a:off x="5281240" y="3344293"/>
            <a:ext cx="495672" cy="169413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8826E7-C624-4FB2-B637-1AEE5EB49D18}"/>
              </a:ext>
            </a:extLst>
          </p:cNvPr>
          <p:cNvSpPr/>
          <p:nvPr/>
        </p:nvSpPr>
        <p:spPr>
          <a:xfrm>
            <a:off x="5281240" y="4272938"/>
            <a:ext cx="783704" cy="183577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996644-68CD-45C8-A533-E5593BB22C10}"/>
              </a:ext>
            </a:extLst>
          </p:cNvPr>
          <p:cNvSpPr/>
          <p:nvPr/>
        </p:nvSpPr>
        <p:spPr>
          <a:xfrm>
            <a:off x="4533864" y="3816360"/>
            <a:ext cx="567680" cy="1694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7C5DBD-866C-4B35-B444-D55EDF726A6A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flipH="1" flipV="1">
            <a:off x="4817704" y="3985773"/>
            <a:ext cx="463536" cy="3789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92B07-EF13-42BD-8101-2FD7BB6F1885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4052221" y="2905675"/>
            <a:ext cx="1476855" cy="4386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6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8769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Build the jar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mvn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clean install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will download all the repositories.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D79011F-804F-4EB8-90F2-FDF892B5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07" y="2478639"/>
            <a:ext cx="5990073" cy="27001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86D82D3-89B1-4808-A1D7-EEA35B84D9D1}"/>
              </a:ext>
            </a:extLst>
          </p:cNvPr>
          <p:cNvSpPr/>
          <p:nvPr/>
        </p:nvSpPr>
        <p:spPr>
          <a:xfrm>
            <a:off x="1331640" y="3387908"/>
            <a:ext cx="4752528" cy="157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588053-7481-4175-B55F-3BF9BF4AF887}"/>
              </a:ext>
            </a:extLst>
          </p:cNvPr>
          <p:cNvSpPr/>
          <p:nvPr/>
        </p:nvSpPr>
        <p:spPr>
          <a:xfrm>
            <a:off x="4932040" y="4435142"/>
            <a:ext cx="1718553" cy="262965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jar file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EF8629-E93E-4DAD-A962-7CD71A2B4115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H="1" flipV="1">
            <a:off x="3707904" y="3545216"/>
            <a:ext cx="2083413" cy="8899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3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Run jar file: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jar –jar target/cpurse-api-data-0.0.1-SNAPSHOT.jar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B8842B-E1F7-4570-888D-09411AFF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93" y="2132856"/>
            <a:ext cx="6767736" cy="27924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78753BB-938A-4526-A6BF-E20AE2A9F3D2}"/>
              </a:ext>
            </a:extLst>
          </p:cNvPr>
          <p:cNvSpPr/>
          <p:nvPr/>
        </p:nvSpPr>
        <p:spPr>
          <a:xfrm>
            <a:off x="2843808" y="2492896"/>
            <a:ext cx="2592288" cy="1446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76ED2E3-54CB-4220-A666-67D556F3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90119"/>
            <a:ext cx="6351687" cy="30777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run war as well. Just change one line: change jar into war in pom.xml.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8753BB-938A-4526-A6BF-E20AE2A9F3D2}"/>
              </a:ext>
            </a:extLst>
          </p:cNvPr>
          <p:cNvSpPr/>
          <p:nvPr/>
        </p:nvSpPr>
        <p:spPr>
          <a:xfrm>
            <a:off x="2987824" y="2323034"/>
            <a:ext cx="1080120" cy="1698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0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110471-FF23-4A89-A14E-F78A7FE6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5" y="1861032"/>
            <a:ext cx="7324725" cy="3000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mvn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clean install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8753BB-938A-4526-A6BF-E20AE2A9F3D2}"/>
              </a:ext>
            </a:extLst>
          </p:cNvPr>
          <p:cNvSpPr/>
          <p:nvPr/>
        </p:nvSpPr>
        <p:spPr>
          <a:xfrm>
            <a:off x="3383868" y="1865333"/>
            <a:ext cx="1332148" cy="195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190620-7094-40E5-A3EB-A84865CE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54750"/>
            <a:ext cx="6304952" cy="28101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32 Deployment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673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Run the same process. Instead of jar file, we have war file at the same spot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run war the same way as jar.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8753BB-938A-4526-A6BF-E20AE2A9F3D2}"/>
              </a:ext>
            </a:extLst>
          </p:cNvPr>
          <p:cNvSpPr/>
          <p:nvPr/>
        </p:nvSpPr>
        <p:spPr>
          <a:xfrm>
            <a:off x="1259632" y="3138069"/>
            <a:ext cx="5112568" cy="1955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312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32 Deployment</vt:lpstr>
      <vt:lpstr>32 Deployment</vt:lpstr>
      <vt:lpstr>32 Deployment</vt:lpstr>
      <vt:lpstr>32 Deployment</vt:lpstr>
      <vt:lpstr>32 Deployment</vt:lpstr>
      <vt:lpstr>32 Deployment</vt:lpstr>
      <vt:lpstr>32 Deployment</vt:lpstr>
      <vt:lpstr>32 Deployment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1643</cp:revision>
  <dcterms:created xsi:type="dcterms:W3CDTF">2018-09-28T16:40:41Z</dcterms:created>
  <dcterms:modified xsi:type="dcterms:W3CDTF">2018-12-17T22:30:08Z</dcterms:modified>
</cp:coreProperties>
</file>