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5" d="100"/>
          <a:sy n="75" d="100"/>
        </p:scale>
        <p:origin x="-4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 Spring Boot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645024"/>
            <a:ext cx="8191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</a:t>
            </a:r>
            <a:r>
              <a:rPr lang="en-US" altLang="zh-TW" b="1" dirty="0" smtClean="0">
                <a:solidFill>
                  <a:srgbClr val="FFFF00"/>
                </a:solidFill>
              </a:rPr>
              <a:t>Spring Boot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Spring Boot is for full stack developer including </a:t>
            </a:r>
            <a:r>
              <a:rPr lang="en-US" altLang="zh-TW" sz="1600" b="1" smtClean="0">
                <a:solidFill>
                  <a:schemeClr val="tx1"/>
                </a:solidFill>
                <a:latin typeface="+mj-lt"/>
              </a:rPr>
              <a:t>the front-end and back-end.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35</Words>
  <Application>Microsoft Office PowerPoint</Application>
  <PresentationFormat>如螢幕大小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1 Spring Boot</vt:lpstr>
      <vt:lpstr>1 Spring Boot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852</cp:revision>
  <dcterms:created xsi:type="dcterms:W3CDTF">2018-09-28T16:40:41Z</dcterms:created>
  <dcterms:modified xsi:type="dcterms:W3CDTF">2018-12-01T18:54:03Z</dcterms:modified>
</cp:coreProperties>
</file>