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84" d="100"/>
          <a:sy n="84" d="100"/>
        </p:scale>
        <p:origin x="-16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76264"/>
            <a:ext cx="4213751" cy="36450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the project “course.api”.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RMB &gt; Maven &gt; Update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“OK”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059832" y="4752528"/>
            <a:ext cx="165618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304256"/>
            <a:ext cx="3399510" cy="429309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7092280" y="6264696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6500064" cy="36111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all the update dependencies available over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Note that JRE 1.5 version is updated to JRE 1.6.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If you do not like JRE 1.6, you wan to change to latest version of JDK 1.8.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15616" y="3501008"/>
            <a:ext cx="2016224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5400600" cy="42206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How do I specify the JRE 1.8?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java version:1.8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39952" y="4869160"/>
            <a:ext cx="20162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4041724" cy="38260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Save pom.xml.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project. RMB &gt; Maven &gt; Update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JRE System Library (SDK) update to 1.8.  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419872" y="4653136"/>
            <a:ext cx="64807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276872"/>
            <a:ext cx="2743094" cy="39330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475656" y="5229200"/>
            <a:ext cx="50405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588224" y="3861048"/>
            <a:ext cx="64807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Start from New Maven Project: File &gt; New &gt; Maven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create a simple maven project and add the Spring Dependencies.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16832"/>
            <a:ext cx="4894114" cy="43307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572000" y="3140968"/>
            <a:ext cx="13681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48880"/>
            <a:ext cx="4572000" cy="409226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default is uncheck, we can get a default pom.xml.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do our own maven. Here we check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Next.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95736" y="2996952"/>
            <a:ext cx="23042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340768"/>
            <a:ext cx="4640785" cy="41342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67240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Group ID likes package name. Unique identify the namespace of my project: we choose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io.javabrains.springbootquickstart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Artifact is like a project name: We choose “course.api”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Version is version of component: 0.0.1-SNAPSHOT is the styling version.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Name: more details of name “Java Brains Course API”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16016" y="2204864"/>
            <a:ext cx="2304256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6296" y="5085184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284984"/>
            <a:ext cx="4152017" cy="201924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84984"/>
            <a:ext cx="3938894" cy="19442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08912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are going to download a simple template and going to create the project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“course.api” is the project created and with a bunch of source folders. These folders are empty right now.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has one dependency which is “JRE System Library [JRE-1.5]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Here is the pom.xml. You can declare the dependencies. Double click pom.xml.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the tab below for different view of pom.xml. We got very simple pom.xml.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187624" y="4797152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5013176"/>
            <a:ext cx="3600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36096" y="3717032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6"/>
            <a:ext cx="6886575" cy="2905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Enter the parent of our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For 80% of users, Spring boot provides default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Spring boot is opinionate. It creates opinionated maven configuration for 80% of users.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Our project is a child of parent. We inherit all default maven configuration from starter parent.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923928" y="4941168"/>
            <a:ext cx="360040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55279"/>
            <a:ext cx="7000875" cy="4010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Web dependencies from JARS: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artifactID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is “spring-boot-starter-web”.  Make sure no typo.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923928" y="5035599"/>
            <a:ext cx="381642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5827415" cy="384166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When we save the pom.xml, the Maven dependencies are automatically downloaded.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can scroll the dependencies download from repository.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19672" y="4005064"/>
            <a:ext cx="1656184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5149255" cy="374435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Spring Boot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see some error here. 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15816" y="4509120"/>
            <a:ext cx="165618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499</Words>
  <Application>Microsoft Office PowerPoint</Application>
  <PresentationFormat>如螢幕大小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8 Spring Boot Project</vt:lpstr>
      <vt:lpstr>8 Spring Boot Project</vt:lpstr>
      <vt:lpstr>8 Spring Boot Project</vt:lpstr>
      <vt:lpstr>8 Spring Boot Project</vt:lpstr>
      <vt:lpstr>8 Spring Boot Project</vt:lpstr>
      <vt:lpstr>8 Spring Boot Project</vt:lpstr>
      <vt:lpstr>8 Spring Boot Project</vt:lpstr>
      <vt:lpstr>8 Spring Boot Project</vt:lpstr>
      <vt:lpstr>8 Spring Boot Project</vt:lpstr>
      <vt:lpstr>8 Spring Boot Project</vt:lpstr>
      <vt:lpstr>8 Spring Boot Project</vt:lpstr>
      <vt:lpstr>8 Spring Boot Project</vt:lpstr>
      <vt:lpstr>8 Spring Boot Project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922</cp:revision>
  <dcterms:created xsi:type="dcterms:W3CDTF">2018-09-28T16:40:41Z</dcterms:created>
  <dcterms:modified xsi:type="dcterms:W3CDTF">2018-12-01T18:54:56Z</dcterms:modified>
</cp:coreProperties>
</file>