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7" d="100"/>
          <a:sy n="77" d="100"/>
        </p:scale>
        <p:origin x="-378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10 Spring Boot Startup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992151" cy="393042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10 Spring Boot Startup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What happened in the started spring boot error?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10 Spring Boot Startup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When Start Spring Boot, the line “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SpringApplication.run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 take two arguments.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Spring boot has static method called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StringApplication.run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() and take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CourseApiApp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.class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class has annotation which is a spring annotation and this does a lot for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6"/>
            <a:ext cx="4943475" cy="21621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547664" y="3789040"/>
            <a:ext cx="34563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10 Spring Boot Startup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“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SpringApplication.run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 does the following: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default configuration does 80% framework for user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Application context is container for business service and container is what we called application context. Every spring boot has its own application context.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Spring boot also perform class path scan. Spring has to look the class belong to which container (application context). Spring boot treats controller annotation and service annotation differently.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Finally, it starts the tomcat server. Spring boot is a standalone application that means you do not have servlet container. Spring boot is all you need to start their application and start a separate container which is really cool.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221088"/>
            <a:ext cx="3057525" cy="2333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217</Words>
  <Application>Microsoft Office PowerPoint</Application>
  <PresentationFormat>如螢幕大小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10 Spring Boot Startup Step</vt:lpstr>
      <vt:lpstr>10 Spring Boot Startup Step</vt:lpstr>
      <vt:lpstr>10 Spring Boot Startup Step</vt:lpstr>
      <vt:lpstr>10 Spring Boot Startup Step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1026</cp:revision>
  <dcterms:created xsi:type="dcterms:W3CDTF">2018-09-28T16:40:41Z</dcterms:created>
  <dcterms:modified xsi:type="dcterms:W3CDTF">2018-12-01T22:17:38Z</dcterms:modified>
</cp:coreProperties>
</file>