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3" d="100"/>
          <a:sy n="93" d="100"/>
        </p:scale>
        <p:origin x="10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WkcWhcjALo&amp;list=PLqq-6Pq4lTTbx8p2oCgcAQGQyqN8XeA1x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WkcWhcjALo&amp;list=PLqq-6Pq4lTTbx8p2oCgcAQGQyqN8XeA1x&amp;index=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Setup Spring Boot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Setup Spring Boot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837" y="1484784"/>
            <a:ext cx="8352928" cy="1839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Setup: Java 8 SDK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requires Java 8 SDK. Go to Oracle site to download and install Java 1.8 JDK.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Open a command prompt terminal: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java 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$ echo $JAVA_HOME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use STS (Sprint Tool Suite) IDE. We can use Eclipse IDE or IntelliJ IDE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https://www.youtube.com/watch?v=ZWkcWhcjALo&amp;list=PLqq-6Pq4lTTbx8p2oCgcAQGQyqN8XeA1x&amp;index=6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0AE7A-D9C6-421B-8582-42C0AA095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73" y="3366480"/>
            <a:ext cx="5076056" cy="32919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594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Setup Spring Boot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837" y="14847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Sprint Tools Suite is very similar to Eclipse IDE. Double click STS to start the IDE.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https://www.youtube.com/watch?v=ZWkcWhcjALo&amp;list=PLqq-6Pq4lTTbx8p2oCgcAQGQyqN8XeA1x&amp;index=6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FFBDFA-423A-4A1E-A76C-2B435D07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2115354"/>
            <a:ext cx="657225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482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152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6 Setup Spring Boot Environment</vt:lpstr>
      <vt:lpstr>6 Setup Spring Boot Environment</vt:lpstr>
      <vt:lpstr>6 Setup Spring Boot Environment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1061</cp:revision>
  <dcterms:created xsi:type="dcterms:W3CDTF">2018-09-28T16:40:41Z</dcterms:created>
  <dcterms:modified xsi:type="dcterms:W3CDTF">2019-04-27T19:31:16Z</dcterms:modified>
</cp:coreProperties>
</file>