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4" r:id="rId3"/>
    <p:sldId id="265" r:id="rId4"/>
    <p:sldId id="266" r:id="rId5"/>
    <p:sldId id="267" r:id="rId6"/>
    <p:sldId id="268" r:id="rId7"/>
    <p:sldId id="269" r:id="rId8"/>
    <p:sldId id="270" r:id="rId9"/>
    <p:sldId id="259" r:id="rId1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9626" autoAdjust="0"/>
  </p:normalViewPr>
  <p:slideViewPr>
    <p:cSldViewPr>
      <p:cViewPr>
        <p:scale>
          <a:sx n="60" d="100"/>
          <a:sy n="60" d="100"/>
        </p:scale>
        <p:origin x="-858" y="-84"/>
      </p:cViewPr>
      <p:guideLst>
        <p:guide orient="horz" pos="2160"/>
        <p:guide pos="2880"/>
      </p:guideLst>
    </p:cSldViewPr>
  </p:slideViewPr>
  <p:notesTextViewPr>
    <p:cViewPr>
      <p:scale>
        <a:sx n="100" d="100"/>
        <a:sy n="100" d="100"/>
      </p:scale>
      <p:origin x="0" y="0"/>
    </p:cViewPr>
  </p:notesTextViewPr>
  <p:notesViewPr>
    <p:cSldViewPr>
      <p:cViewPr varScale="1">
        <p:scale>
          <a:sx n="46" d="100"/>
          <a:sy n="46" d="100"/>
        </p:scale>
        <p:origin x="-2106"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4B47D66-C298-4514-851A-12D10CF12CB8}" type="datetimeFigureOut">
              <a:rPr lang="zh-TW" altLang="en-US" smtClean="0"/>
              <a:t>2018/12/2</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863897-2042-4E1D-8B08-04D7C7A932A3}" type="slidenum">
              <a:rPr lang="zh-TW" altLang="en-US" smtClean="0"/>
              <a:t>‹#›</a:t>
            </a:fld>
            <a:endParaRPr lang="zh-TW"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2018/12/2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2018/12/2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2018/12/2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2018/12/2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2018/12/2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2018/12/2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2018/12/2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2018/12/2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2018/12/2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2018/12/2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2018/12/2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2018/12/2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2018/12/2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smtClean="0">
                <a:solidFill>
                  <a:srgbClr val="FFFF00"/>
                </a:solidFill>
              </a:rPr>
              <a:t>26 Spring Data JPA</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smtClean="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7" name="Picture 3"/>
          <p:cNvPicPr>
            <a:picLocks noChangeAspect="1" noChangeArrowheads="1"/>
          </p:cNvPicPr>
          <p:nvPr/>
        </p:nvPicPr>
        <p:blipFill>
          <a:blip r:embed="rId2" cstate="print"/>
          <a:srcRect/>
          <a:stretch>
            <a:fillRect/>
          </a:stretch>
        </p:blipFill>
        <p:spPr bwMode="auto">
          <a:xfrm>
            <a:off x="3779912" y="3789040"/>
            <a:ext cx="1628775" cy="6286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26 Spring Data JPA</a:t>
            </a:r>
            <a:endParaRPr lang="zh-TW" altLang="en-US" b="1" dirty="0">
              <a:solidFill>
                <a:srgbClr val="FFFF00"/>
              </a:solidFill>
            </a:endParaRPr>
          </a:p>
        </p:txBody>
      </p:sp>
      <p:sp>
        <p:nvSpPr>
          <p:cNvPr id="3" name="副標題 2"/>
          <p:cNvSpPr>
            <a:spLocks noGrp="1"/>
          </p:cNvSpPr>
          <p:nvPr>
            <p:ph type="subTitle" idx="1"/>
          </p:nvPr>
        </p:nvSpPr>
        <p:spPr>
          <a:xfrm>
            <a:off x="395536" y="1412776"/>
            <a:ext cx="8136904" cy="11521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We have data work on it own bu</a:t>
            </a:r>
            <a:r>
              <a:rPr lang="en-US" altLang="zh-TW" sz="1600" b="1" dirty="0" smtClean="0">
                <a:solidFill>
                  <a:schemeClr val="tx1"/>
                </a:solidFill>
                <a:latin typeface="+mj-lt"/>
              </a:rPr>
              <a:t>t not connect to database yet.</a:t>
            </a:r>
          </a:p>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We are going to have our </a:t>
            </a:r>
            <a:r>
              <a:rPr lang="en-US" altLang="zh-TW" sz="1600" b="1" dirty="0" smtClean="0">
                <a:solidFill>
                  <a:schemeClr val="tx1"/>
                </a:solidFill>
                <a:latin typeface="+mj-lt"/>
              </a:rPr>
              <a:t>S</a:t>
            </a:r>
            <a:r>
              <a:rPr lang="en-US" altLang="zh-TW" sz="1600" b="1" dirty="0" smtClean="0">
                <a:solidFill>
                  <a:schemeClr val="tx1"/>
                </a:solidFill>
                <a:latin typeface="+mj-lt"/>
              </a:rPr>
              <a:t>pring Boot application connect to database and run queries on database and return the result and also may update to database. It is whole CRUD operation.</a:t>
            </a:r>
            <a:endParaRPr lang="en-US" altLang="zh-TW" sz="1600" b="1" dirty="0" smtClean="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altLang="zh-TW" sz="1600" b="1" i="1" smtClean="0"/>
              <a:t>https://www.youtube.com/watch?v=E7_a-kB46LU&amp;list=PLqq-6Pq4lTTbx8p2oCgcAQGQyqN8XeA1x&amp;index=9</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pic>
        <p:nvPicPr>
          <p:cNvPr id="7" name="Picture 2"/>
          <p:cNvPicPr>
            <a:picLocks noChangeAspect="1" noChangeArrowheads="1"/>
          </p:cNvPicPr>
          <p:nvPr/>
        </p:nvPicPr>
        <p:blipFill>
          <a:blip r:embed="rId2" cstate="print"/>
          <a:srcRect/>
          <a:stretch>
            <a:fillRect/>
          </a:stretch>
        </p:blipFill>
        <p:spPr bwMode="auto">
          <a:xfrm>
            <a:off x="2483768" y="2924944"/>
            <a:ext cx="3848100" cy="2038350"/>
          </a:xfrm>
          <a:prstGeom prst="rect">
            <a:avLst/>
          </a:prstGeom>
          <a:noFill/>
          <a:ln w="9525">
            <a:solidFill>
              <a:srgbClr val="C00000"/>
            </a:solid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26 Spring Data JPA</a:t>
            </a:r>
            <a:endParaRPr lang="zh-TW" altLang="en-US" b="1" dirty="0">
              <a:solidFill>
                <a:srgbClr val="FFFF00"/>
              </a:solidFill>
            </a:endParaRPr>
          </a:p>
        </p:txBody>
      </p:sp>
      <p:sp>
        <p:nvSpPr>
          <p:cNvPr id="3" name="副標題 2"/>
          <p:cNvSpPr>
            <a:spLocks noGrp="1"/>
          </p:cNvSpPr>
          <p:nvPr>
            <p:ph type="subTitle" idx="1"/>
          </p:nvPr>
        </p:nvSpPr>
        <p:spPr>
          <a:xfrm>
            <a:off x="395536" y="1412776"/>
            <a:ext cx="8136904" cy="11521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We have data work on it own bu</a:t>
            </a:r>
            <a:r>
              <a:rPr lang="en-US" altLang="zh-TW" sz="1600" b="1" dirty="0" smtClean="0">
                <a:solidFill>
                  <a:schemeClr val="tx1"/>
                </a:solidFill>
                <a:latin typeface="+mj-lt"/>
              </a:rPr>
              <a:t>t not connect to database yet.</a:t>
            </a:r>
          </a:p>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We are going to have our </a:t>
            </a:r>
            <a:r>
              <a:rPr lang="en-US" altLang="zh-TW" sz="1600" b="1" dirty="0" smtClean="0">
                <a:solidFill>
                  <a:schemeClr val="tx1"/>
                </a:solidFill>
                <a:latin typeface="+mj-lt"/>
              </a:rPr>
              <a:t>S</a:t>
            </a:r>
            <a:r>
              <a:rPr lang="en-US" altLang="zh-TW" sz="1600" b="1" dirty="0" smtClean="0">
                <a:solidFill>
                  <a:schemeClr val="tx1"/>
                </a:solidFill>
                <a:latin typeface="+mj-lt"/>
              </a:rPr>
              <a:t>pring Boot application connect to database and run queries on database and return the result and also may update to database. It is whole CRUD operation.</a:t>
            </a:r>
            <a:endParaRPr lang="en-US" altLang="zh-TW" sz="1600" b="1" dirty="0" smtClean="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altLang="zh-TW" sz="1600" b="1" i="1" smtClean="0"/>
              <a:t>https://www.youtube.com/watch?v=E7_a-kB46LU&amp;list=PLqq-6Pq4lTTbx8p2oCgcAQGQyqN8XeA1x&amp;index=9</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pic>
        <p:nvPicPr>
          <p:cNvPr id="7" name="Picture 2"/>
          <p:cNvPicPr>
            <a:picLocks noChangeAspect="1" noChangeArrowheads="1"/>
          </p:cNvPicPr>
          <p:nvPr/>
        </p:nvPicPr>
        <p:blipFill>
          <a:blip r:embed="rId2" cstate="print"/>
          <a:srcRect/>
          <a:stretch>
            <a:fillRect/>
          </a:stretch>
        </p:blipFill>
        <p:spPr bwMode="auto">
          <a:xfrm>
            <a:off x="2483768" y="2924944"/>
            <a:ext cx="3848100" cy="2038350"/>
          </a:xfrm>
          <a:prstGeom prst="rect">
            <a:avLst/>
          </a:prstGeom>
          <a:noFill/>
          <a:ln w="9525">
            <a:solidFill>
              <a:srgbClr val="C00000"/>
            </a:solid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26 Spring Data JPA</a:t>
            </a:r>
            <a:endParaRPr lang="zh-TW" altLang="en-US" b="1" dirty="0">
              <a:solidFill>
                <a:srgbClr val="FFFF00"/>
              </a:solidFill>
            </a:endParaRPr>
          </a:p>
        </p:txBody>
      </p:sp>
      <p:sp>
        <p:nvSpPr>
          <p:cNvPr id="3" name="副標題 2"/>
          <p:cNvSpPr>
            <a:spLocks noGrp="1"/>
          </p:cNvSpPr>
          <p:nvPr>
            <p:ph type="subTitle" idx="1"/>
          </p:nvPr>
        </p:nvSpPr>
        <p:spPr>
          <a:xfrm>
            <a:off x="395536" y="1412776"/>
            <a:ext cx="8136904" cy="12961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First, what is Spring Data JPA? </a:t>
            </a:r>
          </a:p>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JPA stands for Java Persistence API.</a:t>
            </a:r>
          </a:p>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This is basically a specification let you do ORM (Object Relational Mapping).</a:t>
            </a:r>
          </a:p>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Most of enterprise database is SQL base.</a:t>
            </a:r>
            <a:endParaRPr lang="en-US" altLang="zh-TW" sz="1600" b="1" dirty="0" smtClean="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altLang="zh-TW" sz="1600" b="1" i="1" smtClean="0"/>
              <a:t>https://www.youtube.com/watch?v=E7_a-kB46LU&amp;list=PLqq-6Pq4lTTbx8p2oCgcAQGQyqN8XeA1x&amp;index=9</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1043608" y="2780928"/>
            <a:ext cx="3924300" cy="1000125"/>
          </a:xfrm>
          <a:prstGeom prst="rect">
            <a:avLst/>
          </a:prstGeom>
          <a:noFill/>
          <a:ln w="9525">
            <a:solidFill>
              <a:srgbClr val="C00000"/>
            </a:solid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1115616" y="3861048"/>
            <a:ext cx="4467225" cy="733425"/>
          </a:xfrm>
          <a:prstGeom prst="rect">
            <a:avLst/>
          </a:prstGeom>
          <a:noFill/>
          <a:ln w="9525">
            <a:solidFill>
              <a:srgbClr val="C00000"/>
            </a:solid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1115616" y="4725144"/>
            <a:ext cx="5838825" cy="638175"/>
          </a:xfrm>
          <a:prstGeom prst="rect">
            <a:avLst/>
          </a:prstGeom>
          <a:noFill/>
          <a:ln w="9525">
            <a:solidFill>
              <a:srgbClr val="C00000"/>
            </a:solid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26 Spring Data JPA</a:t>
            </a:r>
            <a:endParaRPr lang="zh-TW" altLang="en-US" b="1" dirty="0">
              <a:solidFill>
                <a:srgbClr val="FFFF00"/>
              </a:solidFill>
            </a:endParaRPr>
          </a:p>
        </p:txBody>
      </p:sp>
      <p:sp>
        <p:nvSpPr>
          <p:cNvPr id="3" name="副標題 2"/>
          <p:cNvSpPr>
            <a:spLocks noGrp="1"/>
          </p:cNvSpPr>
          <p:nvPr>
            <p:ph type="subTitle" idx="1"/>
          </p:nvPr>
        </p:nvSpPr>
        <p:spPr>
          <a:xfrm>
            <a:off x="395536" y="1412776"/>
            <a:ext cx="8136904" cy="15121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Most of SQL database is Relational Database</a:t>
            </a:r>
            <a:r>
              <a:rPr lang="en-US" altLang="zh-TW" sz="1600" b="1" dirty="0" smtClean="0">
                <a:solidFill>
                  <a:schemeClr val="tx1"/>
                </a:solidFill>
                <a:latin typeface="+mj-lt"/>
              </a:rPr>
              <a:t>.</a:t>
            </a:r>
          </a:p>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It has table, keys, foreign keys, primary keys, which are relational.</a:t>
            </a:r>
          </a:p>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When you connect Java to database, you need something like JDBC and run SQL query that run  on that relational database and then you get the results and then convert it into object instances. </a:t>
            </a:r>
            <a:endParaRPr lang="en-US" altLang="zh-TW" sz="1600" b="1" dirty="0" smtClean="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altLang="zh-TW" sz="1600" b="1" i="1" smtClean="0"/>
              <a:t>https://www.youtube.com/watch?v=E7_a-kB46LU&amp;list=PLqq-6Pq4lTTbx8p2oCgcAQGQyqN8XeA1x&amp;index=9</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pic>
        <p:nvPicPr>
          <p:cNvPr id="3076" name="Picture 4"/>
          <p:cNvPicPr>
            <a:picLocks noChangeAspect="1" noChangeArrowheads="1"/>
          </p:cNvPicPr>
          <p:nvPr/>
        </p:nvPicPr>
        <p:blipFill>
          <a:blip r:embed="rId2" cstate="print"/>
          <a:srcRect/>
          <a:stretch>
            <a:fillRect/>
          </a:stretch>
        </p:blipFill>
        <p:spPr bwMode="auto">
          <a:xfrm>
            <a:off x="755576" y="3068960"/>
            <a:ext cx="4086225" cy="714375"/>
          </a:xfrm>
          <a:prstGeom prst="rect">
            <a:avLst/>
          </a:prstGeom>
          <a:noFill/>
          <a:ln w="9525">
            <a:solidFill>
              <a:srgbClr val="C00000"/>
            </a:solid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26 Spring Data JPA</a:t>
            </a:r>
            <a:endParaRPr lang="zh-TW" altLang="en-US" b="1" dirty="0">
              <a:solidFill>
                <a:srgbClr val="FFFF00"/>
              </a:solidFill>
            </a:endParaRPr>
          </a:p>
        </p:txBody>
      </p:sp>
      <p:sp>
        <p:nvSpPr>
          <p:cNvPr id="3" name="副標題 2"/>
          <p:cNvSpPr>
            <a:spLocks noGrp="1"/>
          </p:cNvSpPr>
          <p:nvPr>
            <p:ph type="subTitle" idx="1"/>
          </p:nvPr>
        </p:nvSpPr>
        <p:spPr>
          <a:xfrm>
            <a:off x="395536" y="1412776"/>
            <a:ext cx="8136904" cy="18002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Right Here is the Java application you have classes and object.</a:t>
            </a:r>
          </a:p>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What ORM does is let your map your entity classes into SQL table.</a:t>
            </a:r>
          </a:p>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So that when you connect to the database, you provide some meta data in your entity classes. </a:t>
            </a:r>
          </a:p>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You don’t have to do the query and then mapping yourself. The framework  handles it for you.</a:t>
            </a:r>
            <a:endParaRPr lang="en-US" altLang="zh-TW" sz="1600" b="1" dirty="0" smtClean="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altLang="zh-TW" sz="1600" b="1" i="1" smtClean="0"/>
              <a:t>https://www.youtube.com/watch?v=E7_a-kB46LU&amp;list=PLqq-6Pq4lTTbx8p2oCgcAQGQyqN8XeA1x&amp;index=9</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pic>
        <p:nvPicPr>
          <p:cNvPr id="4098" name="Picture 2"/>
          <p:cNvPicPr>
            <a:picLocks noChangeAspect="1" noChangeArrowheads="1"/>
          </p:cNvPicPr>
          <p:nvPr/>
        </p:nvPicPr>
        <p:blipFill>
          <a:blip r:embed="rId2" cstate="print"/>
          <a:srcRect/>
          <a:stretch>
            <a:fillRect/>
          </a:stretch>
        </p:blipFill>
        <p:spPr bwMode="auto">
          <a:xfrm>
            <a:off x="1475656" y="3501008"/>
            <a:ext cx="5457825" cy="1743075"/>
          </a:xfrm>
          <a:prstGeom prst="rect">
            <a:avLst/>
          </a:prstGeom>
          <a:noFill/>
          <a:ln w="9525">
            <a:solidFill>
              <a:srgbClr val="C00000"/>
            </a:solid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26 Spring Data JPA</a:t>
            </a:r>
            <a:endParaRPr lang="zh-TW" altLang="en-US" b="1" dirty="0">
              <a:solidFill>
                <a:srgbClr val="FFFF00"/>
              </a:solidFill>
            </a:endParaRPr>
          </a:p>
        </p:txBody>
      </p:sp>
      <p:sp>
        <p:nvSpPr>
          <p:cNvPr id="3" name="副標題 2"/>
          <p:cNvSpPr>
            <a:spLocks noGrp="1"/>
          </p:cNvSpPr>
          <p:nvPr>
            <p:ph type="subTitle" idx="1"/>
          </p:nvPr>
        </p:nvSpPr>
        <p:spPr>
          <a:xfrm>
            <a:off x="395536" y="1412776"/>
            <a:ext cx="8136904" cy="14401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JPA is a way for you.JPA is the API. </a:t>
            </a:r>
          </a:p>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JPA is the specification which let you configure your entity classes and give it to a framework  so that the framework  does the rest. </a:t>
            </a:r>
          </a:p>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JPA handles the conversion from your SQL read queries to object instances.</a:t>
            </a:r>
          </a:p>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 </a:t>
            </a:r>
            <a:r>
              <a:rPr lang="en-US" altLang="zh-TW" sz="1600" b="1" dirty="0" smtClean="0">
                <a:solidFill>
                  <a:schemeClr val="tx1"/>
                </a:solidFill>
                <a:latin typeface="+mj-lt"/>
              </a:rPr>
              <a:t>So, this is the JPA only.</a:t>
            </a:r>
            <a:endParaRPr lang="en-US" altLang="zh-TW" sz="1600" b="1" dirty="0" smtClean="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altLang="zh-TW" sz="1600" b="1" i="1" smtClean="0"/>
              <a:t>https://www.youtube.com/watch?v=E7_a-kB46LU&amp;list=PLqq-6Pq4lTTbx8p2oCgcAQGQyqN8XeA1x&amp;index=9</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pic>
        <p:nvPicPr>
          <p:cNvPr id="5122" name="Picture 2"/>
          <p:cNvPicPr>
            <a:picLocks noChangeAspect="1" noChangeArrowheads="1"/>
          </p:cNvPicPr>
          <p:nvPr/>
        </p:nvPicPr>
        <p:blipFill>
          <a:blip r:embed="rId2" cstate="print"/>
          <a:srcRect/>
          <a:stretch>
            <a:fillRect/>
          </a:stretch>
        </p:blipFill>
        <p:spPr bwMode="auto">
          <a:xfrm>
            <a:off x="1907704" y="3140968"/>
            <a:ext cx="4219575" cy="676275"/>
          </a:xfrm>
          <a:prstGeom prst="rect">
            <a:avLst/>
          </a:prstGeom>
          <a:noFill/>
          <a:ln w="9525">
            <a:solidFill>
              <a:srgbClr val="C00000"/>
            </a:solid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26 Spring Data JPA</a:t>
            </a:r>
            <a:endParaRPr lang="zh-TW" altLang="en-US" b="1" dirty="0">
              <a:solidFill>
                <a:srgbClr val="FFFF00"/>
              </a:solidFill>
            </a:endParaRPr>
          </a:p>
        </p:txBody>
      </p:sp>
      <p:sp>
        <p:nvSpPr>
          <p:cNvPr id="3" name="副標題 2"/>
          <p:cNvSpPr>
            <a:spLocks noGrp="1"/>
          </p:cNvSpPr>
          <p:nvPr>
            <p:ph type="subTitle" idx="1"/>
          </p:nvPr>
        </p:nvSpPr>
        <p:spPr>
          <a:xfrm>
            <a:off x="395536" y="1412776"/>
            <a:ext cx="8136904" cy="108012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Spring Data JPA is a separate project which let you use these other tools even easier.</a:t>
            </a:r>
          </a:p>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We are going to do in this unit.</a:t>
            </a:r>
          </a:p>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We are going to how spring data JPA connect to relational database.</a:t>
            </a:r>
            <a:endParaRPr lang="en-US" altLang="zh-TW" sz="1600" b="1" dirty="0" smtClean="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altLang="zh-TW" sz="1600" b="1" i="1" smtClean="0"/>
              <a:t>https://www.youtube.com/watch?v=E7_a-kB46LU&amp;list=PLqq-6Pq4lTTbx8p2oCgcAQGQyqN8XeA1x&amp;index=9</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pic>
        <p:nvPicPr>
          <p:cNvPr id="6146" name="Picture 2"/>
          <p:cNvPicPr>
            <a:picLocks noChangeAspect="1" noChangeArrowheads="1"/>
          </p:cNvPicPr>
          <p:nvPr/>
        </p:nvPicPr>
        <p:blipFill>
          <a:blip r:embed="rId2" cstate="print"/>
          <a:srcRect/>
          <a:stretch>
            <a:fillRect/>
          </a:stretch>
        </p:blipFill>
        <p:spPr bwMode="auto">
          <a:xfrm>
            <a:off x="1907704" y="2636912"/>
            <a:ext cx="3533775" cy="619125"/>
          </a:xfrm>
          <a:prstGeom prst="rect">
            <a:avLst/>
          </a:prstGeom>
          <a:noFill/>
          <a:ln w="9525">
            <a:solidFill>
              <a:srgbClr val="C00000"/>
            </a:solid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smtClean="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2018/12/2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3904</TotalTime>
  <Words>431</Words>
  <Application>Microsoft Office PowerPoint</Application>
  <PresentationFormat>如螢幕大小 (4:3)</PresentationFormat>
  <Paragraphs>57</Paragraphs>
  <Slides>9</Slides>
  <Notes>0</Notes>
  <HiddenSlides>0</HiddenSlides>
  <MMClips>0</MMClips>
  <ScaleCrop>false</ScaleCrop>
  <HeadingPairs>
    <vt:vector size="4" baseType="variant">
      <vt:variant>
        <vt:lpstr>佈景主題</vt:lpstr>
      </vt:variant>
      <vt:variant>
        <vt:i4>1</vt:i4>
      </vt:variant>
      <vt:variant>
        <vt:lpstr>投影片標題</vt:lpstr>
      </vt:variant>
      <vt:variant>
        <vt:i4>9</vt:i4>
      </vt:variant>
    </vt:vector>
  </HeadingPairs>
  <TitlesOfParts>
    <vt:vector size="10" baseType="lpstr">
      <vt:lpstr>Office 佈景主題</vt:lpstr>
      <vt:lpstr>26 Spring Data JPA</vt:lpstr>
      <vt:lpstr>26 Spring Data JPA</vt:lpstr>
      <vt:lpstr>26 Spring Data JPA</vt:lpstr>
      <vt:lpstr>26 Spring Data JPA</vt:lpstr>
      <vt:lpstr>26 Spring Data JPA</vt:lpstr>
      <vt:lpstr>26 Spring Data JPA</vt:lpstr>
      <vt:lpstr>26 Spring Data JPA</vt:lpstr>
      <vt:lpstr>26 Spring Data JPA</vt:lpstr>
      <vt:lpstr>End of Chapter</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USER</cp:lastModifiedBy>
  <cp:revision>1489</cp:revision>
  <dcterms:created xsi:type="dcterms:W3CDTF">2018-09-28T16:40:41Z</dcterms:created>
  <dcterms:modified xsi:type="dcterms:W3CDTF">2018-12-03T00:41:14Z</dcterms:modified>
</cp:coreProperties>
</file>