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4" r:id="rId4"/>
    <p:sldId id="265" r:id="rId5"/>
    <p:sldId id="266" r:id="rId6"/>
    <p:sldId id="268"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3" d="100"/>
          <a:sy n="93" d="100"/>
        </p:scale>
        <p:origin x="108"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nXApK2xrgJk&amp;list=PLqq-6Pq4lTTbx8p2oCgcAQGQyqN8XeA1x&amp;index=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nXApK2xrgJk&amp;list=PLqq-6Pq4lTTbx8p2oCgcAQGQyqN8XeA1x&amp;index=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nXApK2xrgJk&amp;list=PLqq-6Pq4lTTbx8p2oCgcAQGQyqN8XeA1x&amp;index=7"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nXApK2xrgJk&amp;list=PLqq-6Pq4lTTbx8p2oCgcAQGQyqN8XeA1x&amp;index=7"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nXApK2xrgJk&amp;list=PLqq-6Pq4lTTbx8p2oCgcAQGQyqN8XeA1x&amp;index=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Maven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4966F542-A492-4CDE-B872-3A4CC8706594}"/>
              </a:ext>
            </a:extLst>
          </p:cNvPr>
          <p:cNvPicPr>
            <a:picLocks noChangeAspect="1"/>
          </p:cNvPicPr>
          <p:nvPr/>
        </p:nvPicPr>
        <p:blipFill>
          <a:blip r:embed="rId2"/>
          <a:stretch>
            <a:fillRect/>
          </a:stretch>
        </p:blipFill>
        <p:spPr>
          <a:xfrm>
            <a:off x="3995936" y="3720165"/>
            <a:ext cx="841102" cy="7922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Maven</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We will build Spring Application. </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need to manage the dependencies.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We need to import the jars that are the required for the Spring Application to work.</a:t>
            </a:r>
          </a:p>
          <a:p>
            <a:pPr marL="342900" indent="-342900" algn="l">
              <a:buClr>
                <a:srgbClr val="0070C0"/>
              </a:buClr>
              <a:buSzPct val="80000"/>
              <a:buFont typeface="Wingdings" pitchFamily="2" charset="2"/>
              <a:buChar char="u"/>
            </a:pPr>
            <a:endParaRPr lang="en-US" altLang="zh-TW" sz="16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https://www.youtube.com/watch?v=nXApK2xrgJk&amp;list=PLqq-6Pq4lTTbx8p2oCgcAQGQyqN8XeA1x&amp;index=7</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B1A8C194-85E5-4AEC-AA17-E5187759A7F0}"/>
              </a:ext>
            </a:extLst>
          </p:cNvPr>
          <p:cNvPicPr>
            <a:picLocks noChangeAspect="1"/>
          </p:cNvPicPr>
          <p:nvPr/>
        </p:nvPicPr>
        <p:blipFill>
          <a:blip r:embed="rId3"/>
          <a:stretch>
            <a:fillRect/>
          </a:stretch>
        </p:blipFill>
        <p:spPr>
          <a:xfrm>
            <a:off x="3231243" y="2708920"/>
            <a:ext cx="2681513" cy="3107043"/>
          </a:xfrm>
          <a:prstGeom prst="rect">
            <a:avLst/>
          </a:prstGeom>
          <a:ln>
            <a:solidFill>
              <a:srgbClr val="C00000"/>
            </a:solidFill>
          </a:ln>
        </p:spPr>
      </p:pic>
    </p:spTree>
    <p:extLst>
      <p:ext uri="{BB962C8B-B14F-4D97-AF65-F5344CB8AC3E}">
        <p14:creationId xmlns:p14="http://schemas.microsoft.com/office/powerpoint/2010/main" val="340300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Maven</a:t>
            </a:r>
            <a:endParaRPr lang="zh-TW" altLang="en-US" b="1" dirty="0">
              <a:solidFill>
                <a:srgbClr val="FFFF00"/>
              </a:solidFill>
            </a:endParaRPr>
          </a:p>
        </p:txBody>
      </p:sp>
      <p:sp>
        <p:nvSpPr>
          <p:cNvPr id="3" name="副標題 2"/>
          <p:cNvSpPr>
            <a:spLocks noGrp="1"/>
          </p:cNvSpPr>
          <p:nvPr>
            <p:ph type="subTitle" idx="1"/>
          </p:nvPr>
        </p:nvSpPr>
        <p:spPr>
          <a:xfrm>
            <a:off x="462837" y="1484783"/>
            <a:ext cx="8352928" cy="144016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Typically, we handle the dependencies in Java. You get the jars and you add it to the class path.</a:t>
            </a:r>
          </a:p>
          <a:p>
            <a:pPr marL="342900" indent="-342900" algn="l">
              <a:buClr>
                <a:srgbClr val="0070C0"/>
              </a:buClr>
              <a:buSzPct val="80000"/>
              <a:buFont typeface="Wingdings" pitchFamily="2" charset="2"/>
              <a:buChar char="u"/>
            </a:pPr>
            <a:r>
              <a:rPr lang="en-US" altLang="zh-TW" sz="1600" b="1" dirty="0">
                <a:solidFill>
                  <a:schemeClr val="tx1"/>
                </a:solidFill>
              </a:rPr>
              <a:t>The app has the jars available all those classes in those jars are available to your application.</a:t>
            </a:r>
          </a:p>
          <a:p>
            <a:pPr marL="342900" indent="-342900" algn="l">
              <a:buClr>
                <a:srgbClr val="0070C0"/>
              </a:buClr>
              <a:buSzPct val="80000"/>
              <a:buFont typeface="Wingdings" pitchFamily="2" charset="2"/>
              <a:buChar char="u"/>
            </a:pPr>
            <a:r>
              <a:rPr lang="en-US" altLang="zh-TW" sz="1600" b="1" dirty="0">
                <a:solidFill>
                  <a:schemeClr val="tx1"/>
                </a:solidFill>
              </a:rPr>
              <a:t>We are not going to do this. We are going to be using a tool called Maven.</a:t>
            </a:r>
          </a:p>
          <a:p>
            <a:pPr marL="342900" indent="-342900" algn="l">
              <a:buClr>
                <a:srgbClr val="0070C0"/>
              </a:buClr>
              <a:buSzPct val="80000"/>
              <a:buFont typeface="Wingdings" pitchFamily="2" charset="2"/>
              <a:buChar char="u"/>
            </a:pPr>
            <a:r>
              <a:rPr lang="en-US" altLang="zh-TW" sz="1600" b="1" dirty="0">
                <a:solidFill>
                  <a:schemeClr val="tx1"/>
                </a:solidFill>
              </a:rPr>
              <a:t>We used Maven when we do the Java Application development.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https://www.youtube.com/watch?v=nXApK2xrgJk&amp;list=PLqq-6Pq4lTTbx8p2oCgcAQGQyqN8XeA1x&amp;index=7</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BD8D8C82-DBDE-4A14-81F3-92D9B595FC5E}"/>
              </a:ext>
            </a:extLst>
          </p:cNvPr>
          <p:cNvPicPr>
            <a:picLocks noChangeAspect="1"/>
          </p:cNvPicPr>
          <p:nvPr/>
        </p:nvPicPr>
        <p:blipFill>
          <a:blip r:embed="rId3"/>
          <a:stretch>
            <a:fillRect/>
          </a:stretch>
        </p:blipFill>
        <p:spPr>
          <a:xfrm>
            <a:off x="3103513" y="3126931"/>
            <a:ext cx="2936974" cy="3431542"/>
          </a:xfrm>
          <a:prstGeom prst="rect">
            <a:avLst/>
          </a:prstGeom>
          <a:ln>
            <a:solidFill>
              <a:srgbClr val="C00000"/>
            </a:solidFill>
          </a:ln>
        </p:spPr>
      </p:pic>
    </p:spTree>
    <p:extLst>
      <p:ext uri="{BB962C8B-B14F-4D97-AF65-F5344CB8AC3E}">
        <p14:creationId xmlns:p14="http://schemas.microsoft.com/office/powerpoint/2010/main" val="192594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Maven</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Maven let you declare all the dependencies that you want in a single file. </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do not need to download the jars and add it to your class path.</a:t>
            </a:r>
          </a:p>
          <a:p>
            <a:pPr marL="342900" indent="-342900" algn="l">
              <a:buClr>
                <a:srgbClr val="0070C0"/>
              </a:buClr>
              <a:buSzPct val="80000"/>
              <a:buFont typeface="Wingdings" pitchFamily="2" charset="2"/>
              <a:buChar char="u"/>
            </a:pPr>
            <a:r>
              <a:rPr lang="en-US" altLang="zh-TW" sz="1600" b="1" dirty="0">
                <a:solidFill>
                  <a:schemeClr val="tx1"/>
                </a:solidFill>
                <a:latin typeface="+mj-lt"/>
              </a:rPr>
              <a:t>You mentioned what the jars you need are into this file which is called pom.xml.</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 pom.xml file contains a list of all your dependencies that Maven needs to know.</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https://www.youtube.com/watch?v=nXApK2xrgJk&amp;list=PLqq-6Pq4lTTbx8p2oCgcAQGQyqN8XeA1x&amp;index=7</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6D19F871-87C9-4035-8B5E-3CA98C20F4A2}"/>
              </a:ext>
            </a:extLst>
          </p:cNvPr>
          <p:cNvPicPr>
            <a:picLocks noChangeAspect="1"/>
          </p:cNvPicPr>
          <p:nvPr/>
        </p:nvPicPr>
        <p:blipFill>
          <a:blip r:embed="rId3"/>
          <a:stretch>
            <a:fillRect/>
          </a:stretch>
        </p:blipFill>
        <p:spPr>
          <a:xfrm>
            <a:off x="3131840" y="3102392"/>
            <a:ext cx="3304700" cy="2636911"/>
          </a:xfrm>
          <a:prstGeom prst="rect">
            <a:avLst/>
          </a:prstGeom>
          <a:ln>
            <a:solidFill>
              <a:srgbClr val="C00000"/>
            </a:solidFill>
          </a:ln>
        </p:spPr>
      </p:pic>
    </p:spTree>
    <p:extLst>
      <p:ext uri="{BB962C8B-B14F-4D97-AF65-F5344CB8AC3E}">
        <p14:creationId xmlns:p14="http://schemas.microsoft.com/office/powerpoint/2010/main" val="178993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Maven</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12241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Maven is the dependencies management tool. Then, you run the Maven command and Maven is going to look at your dependencies. </a:t>
            </a:r>
          </a:p>
          <a:p>
            <a:pPr marL="342900" indent="-342900" algn="l">
              <a:buClr>
                <a:srgbClr val="0070C0"/>
              </a:buClr>
              <a:buSzPct val="80000"/>
              <a:buFont typeface="Wingdings" pitchFamily="2" charset="2"/>
              <a:buChar char="u"/>
            </a:pPr>
            <a:r>
              <a:rPr lang="en-US" altLang="zh-TW" sz="1600" b="1" dirty="0">
                <a:solidFill>
                  <a:schemeClr val="tx1"/>
                </a:solidFill>
              </a:rPr>
              <a:t>These are all the things that this app needs to run and it goes to this repository which has all the list of the dependencies that you would ever need and download load all the jars files.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https://www.youtube.com/watch?v=nXApK2xrgJk&amp;list=PLqq-6Pq4lTTbx8p2oCgcAQGQyqN8XeA1x&amp;index=7</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B257A5E3-D3E0-4A89-B7D0-906BBF760CB6}"/>
              </a:ext>
            </a:extLst>
          </p:cNvPr>
          <p:cNvPicPr>
            <a:picLocks noChangeAspect="1"/>
          </p:cNvPicPr>
          <p:nvPr/>
        </p:nvPicPr>
        <p:blipFill>
          <a:blip r:embed="rId3"/>
          <a:stretch>
            <a:fillRect/>
          </a:stretch>
        </p:blipFill>
        <p:spPr>
          <a:xfrm>
            <a:off x="2883536" y="2924944"/>
            <a:ext cx="3511529" cy="2844399"/>
          </a:xfrm>
          <a:prstGeom prst="rect">
            <a:avLst/>
          </a:prstGeom>
          <a:ln>
            <a:solidFill>
              <a:srgbClr val="C00000"/>
            </a:solidFill>
          </a:ln>
        </p:spPr>
      </p:pic>
    </p:spTree>
    <p:extLst>
      <p:ext uri="{BB962C8B-B14F-4D97-AF65-F5344CB8AC3E}">
        <p14:creationId xmlns:p14="http://schemas.microsoft.com/office/powerpoint/2010/main" val="4314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Maven</a:t>
            </a:r>
            <a:endParaRPr lang="zh-TW" altLang="en-US" b="1" dirty="0">
              <a:solidFill>
                <a:srgbClr val="FFFF00"/>
              </a:solidFill>
            </a:endParaRPr>
          </a:p>
        </p:txBody>
      </p:sp>
      <p:sp>
        <p:nvSpPr>
          <p:cNvPr id="3" name="副標題 2"/>
          <p:cNvSpPr>
            <a:spLocks noGrp="1"/>
          </p:cNvSpPr>
          <p:nvPr>
            <p:ph type="subTitle" idx="1"/>
          </p:nvPr>
        </p:nvSpPr>
        <p:spPr>
          <a:xfrm>
            <a:off x="462837" y="1484783"/>
            <a:ext cx="8352928"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rPr>
              <a:t>Maven will downloaded all the jars files to the class path.</a:t>
            </a:r>
          </a:p>
          <a:p>
            <a:pPr marL="342900" indent="-342900" algn="l">
              <a:buClr>
                <a:srgbClr val="0070C0"/>
              </a:buClr>
              <a:buSzPct val="80000"/>
              <a:buFont typeface="Wingdings" pitchFamily="2" charset="2"/>
              <a:buChar char="u"/>
            </a:pPr>
            <a:r>
              <a:rPr lang="en-US" altLang="zh-TW" sz="1600" b="1" dirty="0">
                <a:solidFill>
                  <a:schemeClr val="tx1"/>
                </a:solidFill>
              </a:rPr>
              <a:t>Maven is a build in dependencies management tool that we are going to use be using for Spring Boot Application. </a:t>
            </a:r>
          </a:p>
          <a:p>
            <a:pPr marL="342900" indent="-342900" algn="l">
              <a:buClr>
                <a:srgbClr val="0070C0"/>
              </a:buClr>
              <a:buSzPct val="80000"/>
              <a:buFont typeface="Wingdings" pitchFamily="2" charset="2"/>
              <a:buChar char="u"/>
            </a:pPr>
            <a:r>
              <a:rPr lang="en-US" altLang="zh-TW" sz="1600" b="1" dirty="0">
                <a:solidFill>
                  <a:schemeClr val="tx1"/>
                </a:solidFill>
              </a:rPr>
              <a:t>You need to add the dependencies and add it to the class path, run the Maven command, and let the Maven downloaded the jars files for you.</a:t>
            </a:r>
          </a:p>
          <a:p>
            <a:pPr marL="342900" indent="-342900" algn="l">
              <a:buClr>
                <a:srgbClr val="0070C0"/>
              </a:buClr>
              <a:buSzPct val="80000"/>
              <a:buFont typeface="Wingdings" pitchFamily="2" charset="2"/>
              <a:buChar char="u"/>
            </a:pPr>
            <a:r>
              <a:rPr lang="en-US" altLang="zh-TW" sz="1600" b="1" dirty="0">
                <a:solidFill>
                  <a:schemeClr val="tx1"/>
                </a:solidFill>
              </a:rPr>
              <a:t>For the first time, you need to create the pom.xml by Spring Initializr. The Spring Initializr creates a pom.xml template.</a:t>
            </a:r>
          </a:p>
          <a:p>
            <a:pPr marL="342900" indent="-342900" algn="l">
              <a:buClr>
                <a:srgbClr val="0070C0"/>
              </a:buClr>
              <a:buSzPct val="80000"/>
              <a:buFont typeface="Wingdings" pitchFamily="2" charset="2"/>
              <a:buChar char="u"/>
            </a:pPr>
            <a:r>
              <a:rPr lang="en-US" altLang="zh-TW" sz="1600" b="1" dirty="0">
                <a:solidFill>
                  <a:schemeClr val="tx1"/>
                </a:solidFill>
              </a:rPr>
              <a:t>You create a project with pom.xml and Maven is going to download for you.</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https://www.youtube.com/watch?v=nXApK2xrgJk&amp;list=PLqq-6Pq4lTTbx8p2oCgcAQGQyqN8XeA1x&amp;index=7</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DFD84483-C7CD-42F8-BB65-4CAF0599DE97}"/>
              </a:ext>
            </a:extLst>
          </p:cNvPr>
          <p:cNvPicPr>
            <a:picLocks noChangeAspect="1"/>
          </p:cNvPicPr>
          <p:nvPr/>
        </p:nvPicPr>
        <p:blipFill>
          <a:blip r:embed="rId3"/>
          <a:stretch>
            <a:fillRect/>
          </a:stretch>
        </p:blipFill>
        <p:spPr>
          <a:xfrm>
            <a:off x="3131840" y="3948590"/>
            <a:ext cx="3265273" cy="2629107"/>
          </a:xfrm>
          <a:prstGeom prst="rect">
            <a:avLst/>
          </a:prstGeom>
          <a:ln>
            <a:solidFill>
              <a:srgbClr val="C00000"/>
            </a:solidFill>
          </a:ln>
        </p:spPr>
      </p:pic>
    </p:spTree>
    <p:extLst>
      <p:ext uri="{BB962C8B-B14F-4D97-AF65-F5344CB8AC3E}">
        <p14:creationId xmlns:p14="http://schemas.microsoft.com/office/powerpoint/2010/main" val="222699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3127</TotalTime>
  <Words>474</Words>
  <Application>Microsoft Office PowerPoint</Application>
  <PresentationFormat>On-screen Show (4:3)</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7 Maven</vt:lpstr>
      <vt:lpstr>7 Maven</vt:lpstr>
      <vt:lpstr>7 Maven</vt:lpstr>
      <vt:lpstr>7 Maven</vt:lpstr>
      <vt:lpstr>7 Maven</vt:lpstr>
      <vt:lpstr>7 Maven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1098</cp:revision>
  <dcterms:created xsi:type="dcterms:W3CDTF">2018-09-28T16:40:41Z</dcterms:created>
  <dcterms:modified xsi:type="dcterms:W3CDTF">2019-04-27T20:03:31Z</dcterms:modified>
</cp:coreProperties>
</file>