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3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5" d="100"/>
          <a:sy n="95" d="100"/>
        </p:scale>
        <p:origin x="-4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“POST”,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“Send”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113084" cy="33123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7020272" y="3429000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339752" y="3429000"/>
            <a:ext cx="50405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59832" y="3429000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 Error message.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POST worked.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700819" cy="41544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11760" y="4941168"/>
            <a:ext cx="460851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156773" cy="40421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GET and send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can see the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javaee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data in insert into the ArrayList.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55776" y="5589240"/>
            <a:ext cx="50405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614617" cy="37581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“Pretty” to see better format.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83768" y="4365104"/>
            <a:ext cx="25922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Array is non-mutable.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ArrayList is mutable.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 add the topic, we have to set the topics to mutable ArrayList instead of Array.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implemented the get request and get API in the last previous chapter.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Let’s move on the POST to create a new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 do that, we need to make a POST request “/topics/POST”.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topicsArrays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is immutable. Modify into ArrayList &lt;&gt; for mutable ArrayList.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addTop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() to add topic into ArrayList topics.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952159" cy="43149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For POST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we need to tell Spring boot the POST method and URL with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(method = RequestMethod.POST, value =“/topics”)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also need to tell Spring Boot the passing parameter with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RequestBody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addTopic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()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277148" cy="40315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283968" y="5661248"/>
            <a:ext cx="388843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11960" y="2780928"/>
            <a:ext cx="388843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order to test POST, we need a “postman” software.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Install the postman software. We test GET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your application. Make sure 8080 port is fine.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5616624" cy="350094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Bring up the postman working properly with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GET, enter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lick “SEND”, the JSON format database is displayed.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6696744" cy="37567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771800" y="5085184"/>
            <a:ext cx="187220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1840" y="3717032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72200" y="3717032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3717032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4978193" cy="28083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Bring up the postman working properly with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GET, enter “localhost:8080/topics/Spring” or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“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localhost:8080/topics/Java”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lick “SEND”, the JSON format database is displayed.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5" y="4077072"/>
            <a:ext cx="4974791" cy="20882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want to use postman to test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postman help http communication debugging.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First, click “Body”, “raw”, and setup the message we want to send: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239222" cy="26642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339752" y="4509120"/>
            <a:ext cx="244827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67944" y="4005064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9992" y="4293096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19 Create New Resource by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Then, we setup click Headers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Setup http headers standards with KEYS = “Content-Type” and VALUES = ‘application/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json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113084" cy="33123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96242" y="4149080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4437112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4437112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92280" y="3789040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492</Words>
  <Application>Microsoft Office PowerPoint</Application>
  <PresentationFormat>如螢幕大小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19 Create New Resource by POST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1319</cp:revision>
  <dcterms:created xsi:type="dcterms:W3CDTF">2018-09-28T16:40:41Z</dcterms:created>
  <dcterms:modified xsi:type="dcterms:W3CDTF">2018-12-02T18:39:38Z</dcterms:modified>
</cp:coreProperties>
</file>