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4" r:id="rId3"/>
    <p:sldId id="265" r:id="rId4"/>
    <p:sldId id="267" r:id="rId5"/>
    <p:sldId id="266" r:id="rId6"/>
    <p:sldId id="268" r:id="rId7"/>
    <p:sldId id="269" r:id="rId8"/>
    <p:sldId id="270" r:id="rId9"/>
    <p:sldId id="273" r:id="rId10"/>
    <p:sldId id="271" r:id="rId11"/>
    <p:sldId id="272" r:id="rId12"/>
    <p:sldId id="274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>
        <p:scale>
          <a:sx n="66" d="100"/>
          <a:sy n="66" d="100"/>
        </p:scale>
        <p:origin x="-70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6" d="100"/>
          <a:sy n="46" d="100"/>
        </p:scale>
        <p:origin x="-210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47D66-C298-4514-851A-12D10CF12CB8}" type="datetimeFigureOut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63897-2042-4E1D-8B08-04D7C7A932A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27 Add Spring Data JSP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3789040"/>
            <a:ext cx="16287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16832"/>
            <a:ext cx="3804529" cy="438586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44824"/>
            <a:ext cx="3658999" cy="454771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27 Add Spring Data JSP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8092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Now, we copy the Java Topic folder in project course-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api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 into project-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api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-data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763688" y="2708920"/>
            <a:ext cx="72008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580112" y="3284984"/>
            <a:ext cx="792088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899592" y="4797152"/>
            <a:ext cx="93610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004048" y="2708920"/>
            <a:ext cx="72008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>
            <a:stCxn id="15" idx="3"/>
            <a:endCxn id="16" idx="1"/>
          </p:cNvCxnSpPr>
          <p:nvPr/>
        </p:nvCxnSpPr>
        <p:spPr>
          <a:xfrm flipV="1">
            <a:off x="1835696" y="2816932"/>
            <a:ext cx="3168352" cy="208823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771800" y="4005064"/>
            <a:ext cx="3096344" cy="129614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Copy topic package from </a:t>
            </a:r>
          </a:p>
          <a:p>
            <a:r>
              <a:rPr lang="en-US" altLang="zh-TW" b="1" dirty="0" smtClean="0">
                <a:solidFill>
                  <a:schemeClr val="tx1"/>
                </a:solidFill>
              </a:rPr>
              <a:t>course-</a:t>
            </a:r>
            <a:r>
              <a:rPr lang="en-US" altLang="zh-TW" b="1" dirty="0" err="1" smtClean="0">
                <a:solidFill>
                  <a:schemeClr val="tx1"/>
                </a:solidFill>
              </a:rPr>
              <a:t>api</a:t>
            </a:r>
            <a:r>
              <a:rPr lang="en-US" altLang="zh-TW" b="1" dirty="0" smtClean="0">
                <a:solidFill>
                  <a:schemeClr val="tx1"/>
                </a:solidFill>
              </a:rPr>
              <a:t>/java folder  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and paste into </a:t>
            </a:r>
          </a:p>
          <a:p>
            <a:r>
              <a:rPr lang="en-US" altLang="zh-TW" b="1" dirty="0" smtClean="0">
                <a:solidFill>
                  <a:schemeClr val="tx1"/>
                </a:solidFill>
              </a:rPr>
              <a:t>course-</a:t>
            </a:r>
            <a:r>
              <a:rPr lang="en-US" altLang="zh-TW" b="1" dirty="0" err="1" smtClean="0">
                <a:solidFill>
                  <a:schemeClr val="tx1"/>
                </a:solidFill>
              </a:rPr>
              <a:t>api</a:t>
            </a:r>
            <a:r>
              <a:rPr lang="en-US" altLang="zh-TW" b="1" dirty="0" smtClean="0">
                <a:solidFill>
                  <a:schemeClr val="tx1"/>
                </a:solidFill>
              </a:rPr>
              <a:t>-data/java folder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12" idx="3"/>
            <a:endCxn id="13" idx="1"/>
          </p:cNvCxnSpPr>
          <p:nvPr/>
        </p:nvCxnSpPr>
        <p:spPr>
          <a:xfrm>
            <a:off x="2483768" y="2816932"/>
            <a:ext cx="3096344" cy="54006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636912"/>
            <a:ext cx="4612207" cy="402949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27 Add Spring Data JSP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80920" cy="864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Make sure new project “course-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api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-data” is running.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Click Project “course-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api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-data”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Stop and Run as “Spring Boot App”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220072" y="6093296"/>
            <a:ext cx="93610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492896"/>
            <a:ext cx="4309315" cy="288032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27 Add Spring Data JSP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80920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Port 8080 is fine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Open Postman and GET “localhost:8080/topics”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2987824" y="4869160"/>
            <a:ext cx="50405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2420888"/>
            <a:ext cx="4680520" cy="347264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4283968" y="4653136"/>
            <a:ext cx="1872208" cy="10801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923928" y="3356992"/>
            <a:ext cx="36004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355976" y="3356992"/>
            <a:ext cx="108012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524328" y="3356992"/>
            <a:ext cx="50405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27 Add Spring Data JSP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136904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Open pom.xml in course.api Project, we add a few more dependencies.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132856"/>
            <a:ext cx="6480720" cy="419841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27 Add Spring Data JSP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136904" cy="20882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In order to be able to connect to the database and the last unit we talked about how we can know what the dependencies are.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You can to go https://start.spring.io. Figure all the dependencies you need.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You are going to get a pom.xml that you know the maven dependencies added in 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I am going to have this as a separate copy.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We start a new spring starter project that we learnt in the last unit.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File &gt; new &gt; Spring Starter Project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645024"/>
            <a:ext cx="6467475" cy="11334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27 Add Spring Data JSP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4248472" cy="17281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Name: course-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api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-data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Group: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io.javabrains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Artifact: Course-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api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-data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Description: Course API for Spring Boot Quick Start Java Brains Course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Package: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io.javabrains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412776"/>
            <a:ext cx="3995936" cy="510552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27 Add Spring Data JSP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367240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Select the “web”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268760"/>
            <a:ext cx="4117339" cy="519586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27 Add Spring Data JSP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4248472" cy="18722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Click SQL.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Select JPA. We choose JAP. This JPA is not just JPA but it brings Spring Data JPA.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If I hover mouse over JPA, you see this Java Persistence API including spring-data-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jpa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, spring-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orm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, and Hibernate. These are all we need.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340768"/>
            <a:ext cx="3953572" cy="508518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5292080" y="3645024"/>
            <a:ext cx="2592288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27 Add Spring Data JSP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4248472" cy="28803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Next thing we need is the database we need to work with.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Apache Derby is an embedded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What this does is actually download a jar into your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classpath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 which is Apache Derby database. It actually start a database for you when you start your application.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This is typically not used in a production version but when you are just building an application for development for test database available in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classpath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292080" y="3645024"/>
            <a:ext cx="2592288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1412776"/>
            <a:ext cx="4032784" cy="502503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5508104" y="4869160"/>
            <a:ext cx="194421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916832"/>
            <a:ext cx="7127007" cy="407818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27 Add Spring Data JSP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8092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Check the pom.xml, we have Spring Data JPA and Apache Derby Embedded Database.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788024" y="3213770"/>
            <a:ext cx="3312368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788024" y="4293890"/>
            <a:ext cx="3312368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60848"/>
            <a:ext cx="7863453" cy="244827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27 Add Spring Data JSP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8092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Check the main program to bootstrap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CourseApiDataApplication.class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923928" y="3717032"/>
            <a:ext cx="3528392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3987</TotalTime>
  <Words>466</Words>
  <Application>Microsoft Office PowerPoint</Application>
  <PresentationFormat>如螢幕大小 (4:3)</PresentationFormat>
  <Paragraphs>83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27 Add Spring Data JSP</vt:lpstr>
      <vt:lpstr>27 Add Spring Data JSP</vt:lpstr>
      <vt:lpstr>27 Add Spring Data JSP</vt:lpstr>
      <vt:lpstr>27 Add Spring Data JSP</vt:lpstr>
      <vt:lpstr>27 Add Spring Data JSP</vt:lpstr>
      <vt:lpstr>27 Add Spring Data JSP</vt:lpstr>
      <vt:lpstr>27 Add Spring Data JSP</vt:lpstr>
      <vt:lpstr>27 Add Spring Data JSP</vt:lpstr>
      <vt:lpstr>27 Add Spring Data JSP</vt:lpstr>
      <vt:lpstr>27 Add Spring Data JSP</vt:lpstr>
      <vt:lpstr>27 Add Spring Data JSP</vt:lpstr>
      <vt:lpstr>27 Add Spring Data JSP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1545</cp:revision>
  <dcterms:created xsi:type="dcterms:W3CDTF">2018-09-28T16:40:41Z</dcterms:created>
  <dcterms:modified xsi:type="dcterms:W3CDTF">2018-12-03T03:57:40Z</dcterms:modified>
</cp:coreProperties>
</file>