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67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71" d="100"/>
          <a:sy n="71" d="100"/>
        </p:scale>
        <p:origin x="-558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11 Add REST Controller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11 Add REST Controller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have two classes: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CourseApiApp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helloControll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. The spring scan all the class and look at who has the @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RestController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and @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RequestMapping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Whenever there is a request “hello”, Spring boot will call the method with @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RequestMapping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(“/hello”) and execute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sayHi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() and then return the string “Hi”.</a:t>
            </a:r>
            <a:endParaRPr lang="en-US" altLang="zh-TW" sz="16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11 Add REST Controller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“Run” 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Check the console with “8080” started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Open Chrome and enter “localhost:8080/hello”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will see “Hi” on browser.</a:t>
            </a:r>
            <a:endParaRPr lang="en-US" altLang="zh-TW" sz="16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3212976"/>
            <a:ext cx="3228975" cy="15335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66" y="2924944"/>
            <a:ext cx="4691386" cy="278058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2411760" y="3140968"/>
            <a:ext cx="36004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707904" y="5013176"/>
            <a:ext cx="36004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364088" y="4365104"/>
            <a:ext cx="3600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652120" y="3356992"/>
            <a:ext cx="136815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11 Add REST Controller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chapter mapping the request (“hello”) into a call metho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d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sayHi</a:t>
            </a:r>
            <a:r>
              <a:rPr lang="en-US" altLang="zh-TW" sz="1600" b="1" smtClean="0">
                <a:solidFill>
                  <a:schemeClr val="tx1"/>
                </a:solidFill>
                <a:latin typeface="+mj-lt"/>
              </a:rPr>
              <a:t> () 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to return a string “Hi”.</a:t>
            </a:r>
            <a:endParaRPr lang="en-US" altLang="zh-TW" sz="16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60848"/>
            <a:ext cx="6992151" cy="393042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11 Add REST Controller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Now, we have running servlet container but it does not do anything. You can request but it just throw an error page. 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11 Add REST Controller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What we want to do is to handle the request. We have to add the controller in spring.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 controller is a java class has certain annotation marked in it.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annotation is to let spring know what is the URL that you mapping into what should happen when there is a request comes to that URL.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So there are two pieces of information (Where is URL and what to do) that spring needs to know.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You have to provide two annotation information of that class.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573016"/>
            <a:ext cx="3324225" cy="25050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11 Add REST Controller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So we create a class as a controller. We have to mark annotations.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Map to URL: First, These annotations are going to mark the controller and it also provides the this information what URL access needs to trigger that controller to execute.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Run the method: Second, then trigger the method when URL is called. That method need to run.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852936"/>
            <a:ext cx="3324225" cy="25050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924944"/>
            <a:ext cx="4543879" cy="255420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11 Add REST Controller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have error when we have “localhost:8000”. We want to see “Hi” or “Hello” in different path. We need to create a controller to do that.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spring framework is called MVC. The MVC is child project under spring framework umbrella.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If we enter “localhost:8080/hello” or “localhost:8080/hi”, we want to see different response.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11 Add REST Controller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Create a new class: File &gt; New &gt;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Package Name: “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io.javabrains.sprinbootstarter.hello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Class Name: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helloController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81638"/>
            <a:ext cx="4176464" cy="29199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2987824" y="3573016"/>
            <a:ext cx="50405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348880"/>
            <a:ext cx="3384376" cy="386528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5652120" y="3140968"/>
            <a:ext cx="144016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652120" y="3645024"/>
            <a:ext cx="108012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92897"/>
            <a:ext cx="5545437" cy="187220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11 Add REST Controller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will make class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helloController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 into a controller.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Add @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RestController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 to class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helloController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“@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RestController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” to add “import …”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3933056"/>
            <a:ext cx="5292080" cy="225532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5292080" y="4941168"/>
            <a:ext cx="86409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7439025" cy="26003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11 Add REST Controller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will make class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helloController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 into a controller.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Add @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RestController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 to class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helloController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“@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RestController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” to add “import …”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In @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RestController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, you can have method here to map the request.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851920" y="4437112"/>
            <a:ext cx="4248472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492896"/>
            <a:ext cx="6200825" cy="373013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11 Add REST Controller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Two annotations: @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RestController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and @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RequestMapping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are needed for RESTful controller.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</a:rPr>
              <a:t>The @</a:t>
            </a:r>
            <a:r>
              <a:rPr lang="en-US" altLang="zh-TW" sz="1600" b="1" dirty="0" err="1" smtClean="0">
                <a:solidFill>
                  <a:schemeClr val="tx1"/>
                </a:solidFill>
              </a:rPr>
              <a:t>RestController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 is used for class “</a:t>
            </a:r>
            <a:r>
              <a:rPr lang="en-US" altLang="zh-TW" sz="1600" b="1" dirty="0" err="1" smtClean="0">
                <a:solidFill>
                  <a:schemeClr val="tx1"/>
                </a:solidFill>
              </a:rPr>
              <a:t>helloController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” as a controller.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</a:rPr>
              <a:t>The @</a:t>
            </a:r>
            <a:r>
              <a:rPr lang="en-US" altLang="zh-TW" sz="1600" b="1" dirty="0" err="1" smtClean="0">
                <a:solidFill>
                  <a:schemeClr val="tx1"/>
                </a:solidFill>
              </a:rPr>
              <a:t>RequestMapping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 (“/hello”)  is used to map “hello” into the method </a:t>
            </a:r>
            <a:r>
              <a:rPr lang="en-US" altLang="zh-TW" sz="1600" b="1" dirty="0" err="1" smtClean="0">
                <a:solidFill>
                  <a:schemeClr val="tx1"/>
                </a:solidFill>
              </a:rPr>
              <a:t>sayHi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Now, how to plug in the class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helloController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altLang="zh-TW" sz="16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563888" y="3717032"/>
            <a:ext cx="1368152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3268</TotalTime>
  <Words>618</Words>
  <Application>Microsoft Office PowerPoint</Application>
  <PresentationFormat>如螢幕大小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11 Add REST Controller</vt:lpstr>
      <vt:lpstr>11 Add REST Controller</vt:lpstr>
      <vt:lpstr>11 Add REST Controller</vt:lpstr>
      <vt:lpstr>11 Add REST Controller</vt:lpstr>
      <vt:lpstr>11 Add REST Controller</vt:lpstr>
      <vt:lpstr>11 Add REST Controller</vt:lpstr>
      <vt:lpstr>11 Add REST Controller</vt:lpstr>
      <vt:lpstr>11 Add REST Controller</vt:lpstr>
      <vt:lpstr>11 Add REST Controller</vt:lpstr>
      <vt:lpstr>11 Add REST Controller</vt:lpstr>
      <vt:lpstr>11 Add REST Controller</vt:lpstr>
      <vt:lpstr>11 Add REST Controller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1092</cp:revision>
  <dcterms:created xsi:type="dcterms:W3CDTF">2018-09-28T16:40:41Z</dcterms:created>
  <dcterms:modified xsi:type="dcterms:W3CDTF">2018-12-01T23:24:02Z</dcterms:modified>
</cp:coreProperties>
</file>