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apache.org/logging/download_logging.cg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spring.io/release/org/springframework/spri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chapter will guide you on how to prepare a development environment to start your work with Spring Framework.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will also teach you how to set up JDK, Tomcat and Eclipse on your machine before you set up Spring Framework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1 - Setup Java Development Kit (JDK)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7B836-FF80-4E23-8D65-4C6D18A4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4" y="3071422"/>
            <a:ext cx="7477472" cy="21553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ACA878-6204-4D23-9C43-8DDD93D37715}"/>
              </a:ext>
            </a:extLst>
          </p:cNvPr>
          <p:cNvSpPr/>
          <p:nvPr/>
        </p:nvSpPr>
        <p:spPr>
          <a:xfrm>
            <a:off x="4427984" y="4077072"/>
            <a:ext cx="25922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FD521-47F3-4636-9013-74CD49C61340}"/>
              </a:ext>
            </a:extLst>
          </p:cNvPr>
          <p:cNvSpPr/>
          <p:nvPr/>
        </p:nvSpPr>
        <p:spPr>
          <a:xfrm>
            <a:off x="834835" y="4941168"/>
            <a:ext cx="2592288" cy="2855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2 - Install Apache Common Logging API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download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latest version of Apache Commons Logging API for current version download at: 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https://commons.apache.org/logging/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version 1.1.1: https://archive.apache.org/dist/commons/logging/binaries/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Once you download the installation, unpack the binary distribution into a convenient location. For example, in C:Tools\commons-logging-1.1.1 on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directory will have the following jar files and other supporting documents,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Assign the CLASSPATH for “C:\Tools\commons-logging-1.1.1”.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4A970-BBC8-41C3-9952-307EAD4A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89" y="4038525"/>
            <a:ext cx="5012144" cy="18523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ABF6-8ECB-48B7-A1AB-4B3687F68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810" y="4869160"/>
            <a:ext cx="4207859" cy="1852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78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82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3 - Setup Eclipse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All the examples in this tutorial have been written using Eclipse IDE. So we would suggest you should have the latest version of Eclipse installed on your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install Eclipse IDE, download the latest Eclipse binaries from 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https://www.eclipse.org/downloads/</a:t>
            </a:r>
            <a:r>
              <a:rPr lang="en-US" sz="1600" dirty="0">
                <a:solidFill>
                  <a:schemeClr val="tx1"/>
                </a:solidFill>
              </a:rPr>
              <a:t>. Once you download the installation, unpack the binary distribution into a convenient location. For example, in C:\eclipse on Windows, or /</a:t>
            </a:r>
            <a:r>
              <a:rPr lang="en-US" sz="1600" dirty="0" err="1">
                <a:solidFill>
                  <a:schemeClr val="tx1"/>
                </a:solidFill>
              </a:rPr>
              <a:t>usr</a:t>
            </a:r>
            <a:r>
              <a:rPr lang="en-US" sz="1600" dirty="0">
                <a:solidFill>
                  <a:schemeClr val="tx1"/>
                </a:solidFill>
              </a:rPr>
              <a:t>/local/eclipse on Linux/Unix and finally set PATH variable appropriately.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can be started by executing the following commands on Windows machine, or you can simply double-click on eclipse.exe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BCFDA-34F8-425B-A9BD-97C35DEF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9" y="4144920"/>
            <a:ext cx="2878839" cy="23665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5A62F-BF59-4CD7-823E-FE93F4780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12" y="4158199"/>
            <a:ext cx="3084852" cy="23006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A794F2-C689-416C-8464-EB9545B78DF7}"/>
              </a:ext>
            </a:extLst>
          </p:cNvPr>
          <p:cNvSpPr/>
          <p:nvPr/>
        </p:nvSpPr>
        <p:spPr>
          <a:xfrm>
            <a:off x="1107112" y="3779796"/>
            <a:ext cx="3464888" cy="28387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Eclipse Java EE IDE for Web Developer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B198F-72B9-4236-9331-00BE2FD72712}"/>
              </a:ext>
            </a:extLst>
          </p:cNvPr>
          <p:cNvSpPr/>
          <p:nvPr/>
        </p:nvSpPr>
        <p:spPr>
          <a:xfrm>
            <a:off x="5364089" y="3774184"/>
            <a:ext cx="2808312" cy="28387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Eclipse IDE for Java Developer</a:t>
            </a:r>
          </a:p>
        </p:txBody>
      </p:sp>
    </p:spTree>
    <p:extLst>
      <p:ext uri="{BB962C8B-B14F-4D97-AF65-F5344CB8AC3E}">
        <p14:creationId xmlns:p14="http://schemas.microsoft.com/office/powerpoint/2010/main" val="16207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Step 4 - Setup Spring Framework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 if everything is fine, then you can proceed to set up your Spring framework. Following are the simple steps to download and install the framework on your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Make a choice whether you want to install Spring on Windows or Unix, and then proceed to the next step to download .zip file for Windows and .</a:t>
            </a:r>
            <a:r>
              <a:rPr lang="en-US" sz="1600" dirty="0" err="1">
                <a:solidFill>
                  <a:schemeClr val="tx1"/>
                </a:solidFill>
              </a:rPr>
              <a:t>tz</a:t>
            </a:r>
            <a:r>
              <a:rPr lang="en-US" sz="1600" dirty="0">
                <a:solidFill>
                  <a:schemeClr val="tx1"/>
                </a:solidFill>
              </a:rPr>
              <a:t> file for Unix.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Download the latest version of Spring framework binaries from 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https://repo.spring.io/release/org/springframework/spring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At the time of developing this class, </a:t>
            </a:r>
            <a:r>
              <a:rPr lang="en-US" sz="1600" b="1" dirty="0">
                <a:solidFill>
                  <a:schemeClr val="tx1"/>
                </a:solidFill>
              </a:rPr>
              <a:t>spring-framework-4.1.6.RELEASE-dist.zip</a:t>
            </a:r>
            <a:r>
              <a:rPr lang="en-US" sz="1600" dirty="0">
                <a:solidFill>
                  <a:schemeClr val="tx1"/>
                </a:solidFill>
              </a:rPr>
              <a:t> was downloaded on Windows machine. After the downloaded file was unzipped, it gives the following directory structure inside E:\spring.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will find all the Spring libraries in the directory </a:t>
            </a:r>
            <a:r>
              <a:rPr lang="en-US" sz="1600" b="1" dirty="0">
                <a:solidFill>
                  <a:schemeClr val="tx1"/>
                </a:solidFill>
              </a:rPr>
              <a:t>E:\spring\libs</a:t>
            </a:r>
            <a:r>
              <a:rPr lang="en-US" sz="1600" dirty="0">
                <a:solidFill>
                  <a:schemeClr val="tx1"/>
                </a:solidFill>
              </a:rPr>
              <a:t>. Make sure you set your CLASSPATH variable on this directory properly otherwise you will face a problem while running your application. If you are using Eclipse, then it is not required to set CLASSPATH because all the setting will be done through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290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4 Setup</vt:lpstr>
      <vt:lpstr>4 Setup</vt:lpstr>
      <vt:lpstr>4 Setup</vt:lpstr>
      <vt:lpstr>4 Setup</vt:lpstr>
      <vt:lpstr>4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219</cp:revision>
  <dcterms:created xsi:type="dcterms:W3CDTF">2018-09-28T16:40:41Z</dcterms:created>
  <dcterms:modified xsi:type="dcterms:W3CDTF">2019-01-26T19:42:02Z</dcterms:modified>
</cp:coreProperties>
</file>