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2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pring/spring_applicationcontext_container.htm" TargetMode="External"/><Relationship Id="rId2" Type="http://schemas.openxmlformats.org/officeDocument/2006/relationships/hyperlink" Target="https://www.tutorialspoint.com/spring/spring_beanfactory_container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</a:t>
            </a:r>
            <a:r>
              <a:rPr lang="en-US" altLang="zh-TW" sz="4800" b="1" dirty="0" err="1">
                <a:solidFill>
                  <a:srgbClr val="FFFF00"/>
                </a:solidFill>
              </a:rPr>
              <a:t>IoC</a:t>
            </a:r>
            <a:r>
              <a:rPr lang="en-US" altLang="zh-TW" sz="4800" b="1" dirty="0">
                <a:solidFill>
                  <a:srgbClr val="FFFF00"/>
                </a:solidFill>
              </a:rPr>
              <a:t> Container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</a:t>
            </a:r>
            <a:r>
              <a:rPr lang="en-US" altLang="zh-TW" b="1" dirty="0" err="1">
                <a:solidFill>
                  <a:srgbClr val="FFFF00"/>
                </a:solidFill>
              </a:rPr>
              <a:t>IoC</a:t>
            </a:r>
            <a:r>
              <a:rPr lang="en-US" altLang="zh-TW" b="1" dirty="0">
                <a:solidFill>
                  <a:srgbClr val="FFFF00"/>
                </a:solidFill>
              </a:rPr>
              <a:t>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Spring container is at the core of the Spring Framework.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container will create the objects, wire them together, configure them, and manage their complete life cycle from creation till destruction.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Spring container uses DI to manage the components that make up an application. These objects are called Spring Beans, which we will discuss in the next chapter.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container gets its instructions on what objects to instantiate, configure, and assemble by reading the configuration metadata provided.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configuration metadata can be represented either by XML, Java annotations, or Java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following diagram represents a high-level view of how Spring 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Spring </a:t>
            </a:r>
            <a:r>
              <a:rPr lang="en-US" sz="1600" dirty="0" err="1">
                <a:solidFill>
                  <a:schemeClr val="tx1"/>
                </a:solidFill>
              </a:rPr>
              <a:t>IoC</a:t>
            </a:r>
            <a:r>
              <a:rPr lang="en-US" sz="1600" dirty="0">
                <a:solidFill>
                  <a:schemeClr val="tx1"/>
                </a:solidFill>
              </a:rPr>
              <a:t> container makes use of Java POJO classes and configuration metadata to produce a fully configured and executable system or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Spring IoC Container">
            <a:extLst>
              <a:ext uri="{FF2B5EF4-FFF2-40B4-BE49-F238E27FC236}">
                <a16:creationId xmlns:a16="http://schemas.microsoft.com/office/drawing/2014/main" id="{333A65FE-73A0-499A-8B3F-84BE9A52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042" y="4509120"/>
            <a:ext cx="2433589" cy="214233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</a:t>
            </a:r>
            <a:r>
              <a:rPr lang="en-US" altLang="zh-TW" b="1" dirty="0" err="1">
                <a:solidFill>
                  <a:srgbClr val="FFFF00"/>
                </a:solidFill>
              </a:rPr>
              <a:t>IoC</a:t>
            </a:r>
            <a:r>
              <a:rPr lang="en-US" altLang="zh-TW" b="1" dirty="0">
                <a:solidFill>
                  <a:srgbClr val="FFFF00"/>
                </a:solidFill>
              </a:rPr>
              <a:t>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Spring provides the following two distinct types of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91E9A8-EB0E-45EF-B2CF-1BB2EB3AB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29253"/>
              </p:ext>
            </p:extLst>
          </p:nvPr>
        </p:nvGraphicFramePr>
        <p:xfrm>
          <a:off x="495824" y="1738631"/>
          <a:ext cx="8190976" cy="359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94">
                  <a:extLst>
                    <a:ext uri="{9D8B030D-6E8A-4147-A177-3AD203B41FA5}">
                      <a16:colId xmlns:a16="http://schemas.microsoft.com/office/drawing/2014/main" val="3901496815"/>
                    </a:ext>
                  </a:extLst>
                </a:gridCol>
                <a:gridCol w="7657082">
                  <a:extLst>
                    <a:ext uri="{9D8B030D-6E8A-4147-A177-3AD203B41FA5}">
                      <a16:colId xmlns:a16="http://schemas.microsoft.com/office/drawing/2014/main" val="775798640"/>
                    </a:ext>
                  </a:extLst>
                </a:gridCol>
              </a:tblGrid>
              <a:tr h="364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Container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92203521"/>
                  </a:ext>
                </a:extLst>
              </a:tr>
              <a:tr h="17116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Spring </a:t>
                      </a: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BeanFactory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 Container</a:t>
                      </a:r>
                      <a:endParaRPr lang="en-US" sz="1600" b="1" u="none" strike="noStrike" dirty="0">
                        <a:solidFill>
                          <a:srgbClr val="31313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is the simplest container providing the basic support for DI and is defined by the 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</a:rPr>
                        <a:t>org.springframework.beans.factory.BeanFactory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 interface. The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BeanFactory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and related interfaces, such as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BeanFactoryAware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InitializingBean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DisposableBean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are still present in Spring for the purpose of backward compatibility with a large number of third-party frameworks that integrate with Spring.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9962127"/>
                  </a:ext>
                </a:extLst>
              </a:tr>
              <a:tr h="148615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Spring </a:t>
                      </a: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ApplicationContext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 Container</a:t>
                      </a:r>
                      <a:endParaRPr lang="en-US" sz="1600" b="1" u="none" strike="noStrike" dirty="0">
                        <a:solidFill>
                          <a:srgbClr val="31313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container adds more enterprise-specific functionality such as the ability to resolve textual messages from a properties file and the ability to publish application events to interested event listeners. This container is defined by the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</a:rPr>
                        <a:t>org.springframework.context.ApplicationContext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interface.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3024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5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</a:t>
            </a:r>
            <a:r>
              <a:rPr lang="en-US" altLang="zh-TW" b="1" dirty="0" err="1">
                <a:solidFill>
                  <a:srgbClr val="FFFF00"/>
                </a:solidFill>
              </a:rPr>
              <a:t>IoC</a:t>
            </a:r>
            <a:r>
              <a:rPr lang="en-US" altLang="zh-TW" b="1" dirty="0">
                <a:solidFill>
                  <a:srgbClr val="FFFF00"/>
                </a:solidFill>
              </a:rPr>
              <a:t>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i="1" dirty="0" err="1">
                <a:solidFill>
                  <a:schemeClr val="tx1"/>
                </a:solidFill>
              </a:rPr>
              <a:t>ApplicationContext</a:t>
            </a:r>
            <a:r>
              <a:rPr lang="en-US" sz="1600" dirty="0">
                <a:solidFill>
                  <a:schemeClr val="tx1"/>
                </a:solidFill>
              </a:rPr>
              <a:t> container includes all functionality of the </a:t>
            </a:r>
            <a:r>
              <a:rPr lang="en-US" sz="1600" i="1" dirty="0" err="1">
                <a:solidFill>
                  <a:schemeClr val="tx1"/>
                </a:solidFill>
              </a:rPr>
              <a:t>BeanFactory</a:t>
            </a:r>
            <a:r>
              <a:rPr lang="en-US" sz="1600" dirty="0" err="1">
                <a:solidFill>
                  <a:schemeClr val="tx1"/>
                </a:solidFill>
              </a:rPr>
              <a:t>container</a:t>
            </a:r>
            <a:r>
              <a:rPr lang="en-US" sz="1600" dirty="0">
                <a:solidFill>
                  <a:schemeClr val="tx1"/>
                </a:solidFill>
              </a:rPr>
              <a:t>, so it is generally recommended over </a:t>
            </a:r>
            <a:r>
              <a:rPr lang="en-US" sz="1600" i="1" dirty="0" err="1">
                <a:solidFill>
                  <a:schemeClr val="tx1"/>
                </a:solidFill>
              </a:rPr>
              <a:t>BeanFactory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BeanFactory</a:t>
            </a:r>
            <a:r>
              <a:rPr lang="en-US" sz="1600" dirty="0">
                <a:solidFill>
                  <a:schemeClr val="tx1"/>
                </a:solidFill>
              </a:rPr>
              <a:t> can still be used for lightweight applications like mobile devices or applet-based applications where data volume and speed is significant.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8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287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6 IoC Container</vt:lpstr>
      <vt:lpstr>6 IoC Container</vt:lpstr>
      <vt:lpstr>6 IoC Container</vt:lpstr>
      <vt:lpstr>6 IoC Container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262</cp:revision>
  <dcterms:created xsi:type="dcterms:W3CDTF">2018-09-28T16:40:41Z</dcterms:created>
  <dcterms:modified xsi:type="dcterms:W3CDTF">2019-01-26T19:42:24Z</dcterms:modified>
</cp:coreProperties>
</file>