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0590" autoAdjust="0"/>
  </p:normalViewPr>
  <p:slideViewPr>
    <p:cSldViewPr>
      <p:cViewPr varScale="1">
        <p:scale>
          <a:sx n="97" d="100"/>
          <a:sy n="97" d="100"/>
        </p:scale>
        <p:origin x="3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Bean Scope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654601"/>
            <a:ext cx="12096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Bean Scope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defining a &lt;bean&gt; you have the option of declaring a scope for that bean. For example, to force Spring to produce a new bean instance each time one is needed, you should declare the bean's scope attribute to be </a:t>
            </a:r>
            <a:r>
              <a:rPr lang="en-US" sz="1600" b="1" dirty="0">
                <a:solidFill>
                  <a:schemeClr val="tx1"/>
                </a:solidFill>
              </a:rPr>
              <a:t>prototype</a:t>
            </a:r>
            <a:r>
              <a:rPr lang="en-US" sz="1600" dirty="0">
                <a:solidFill>
                  <a:schemeClr val="tx1"/>
                </a:solidFill>
              </a:rPr>
              <a:t>. Similarly, if you want Spring to return the same bean instance each time one is needed, you should declare the bean's scope attribute to be </a:t>
            </a:r>
            <a:r>
              <a:rPr lang="en-US" sz="1600" b="1" dirty="0">
                <a:solidFill>
                  <a:schemeClr val="tx1"/>
                </a:solidFill>
              </a:rPr>
              <a:t>singleton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Spring Framework supports the following five scopes, three of which are available only if you use a web-aware </a:t>
            </a:r>
            <a:r>
              <a:rPr lang="en-US" sz="1600" dirty="0" err="1">
                <a:solidFill>
                  <a:schemeClr val="tx1"/>
                </a:solidFill>
              </a:rPr>
              <a:t>ApplicationContext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https://www.tutorialspoint.com/spring/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E4B8B6-02ED-43C7-B4FD-606343E13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20410"/>
              </p:ext>
            </p:extLst>
          </p:nvPr>
        </p:nvGraphicFramePr>
        <p:xfrm>
          <a:off x="475711" y="3068960"/>
          <a:ext cx="8344761" cy="406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12">
                  <a:extLst>
                    <a:ext uri="{9D8B030D-6E8A-4147-A177-3AD203B41FA5}">
                      <a16:colId xmlns:a16="http://schemas.microsoft.com/office/drawing/2014/main" val="945896213"/>
                    </a:ext>
                  </a:extLst>
                </a:gridCol>
                <a:gridCol w="7939949">
                  <a:extLst>
                    <a:ext uri="{9D8B030D-6E8A-4147-A177-3AD203B41FA5}">
                      <a16:colId xmlns:a16="http://schemas.microsoft.com/office/drawing/2014/main" val="2650217306"/>
                    </a:ext>
                  </a:extLst>
                </a:gridCol>
              </a:tblGrid>
              <a:tr h="3363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Scope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48002727"/>
                  </a:ext>
                </a:extLst>
              </a:tr>
              <a:tr h="5325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singleton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This scopes the bean definition to a single instance per Spring IoC container (default).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98571002"/>
                  </a:ext>
                </a:extLst>
              </a:tr>
              <a:tr h="5325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prototype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This scopes a single bean definition to have any number of object instances.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92412129"/>
                  </a:ext>
                </a:extLst>
              </a:tr>
              <a:tr h="7287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request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This scopes a bean definition to an HTTP request. Only valid in the context of a web-aware Spring ApplicationContext.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06834620"/>
                  </a:ext>
                </a:extLst>
              </a:tr>
              <a:tr h="7287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session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en-US" sz="1400">
                          <a:effectLst/>
                        </a:rPr>
                        <a:t>This scopes a bean definition to an HTTP session. Only valid in the context of a web-aware Spring ApplicationContext.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7780599"/>
                  </a:ext>
                </a:extLst>
              </a:tr>
              <a:tr h="9574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global-session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This scopes a bean definition to a global HTTP session. Only valid in the context of a web-aware Spring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ApplicationContext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1708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63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182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8 Bean Scope</vt:lpstr>
      <vt:lpstr>8 Bean Scope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275</cp:revision>
  <dcterms:created xsi:type="dcterms:W3CDTF">2018-09-28T16:40:41Z</dcterms:created>
  <dcterms:modified xsi:type="dcterms:W3CDTF">2019-01-26T19:42:44Z</dcterms:modified>
</cp:coreProperties>
</file>