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0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Draw Box on Matched 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Draw Box on Matched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84376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Draw Box on Matched Faces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05_draw_box.py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9301B-1AF5-4CCA-9E6D-311D73FA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66" y="1268760"/>
            <a:ext cx="4192682" cy="4968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33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Draw Box on Matched 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Draw Box on </a:t>
            </a:r>
            <a:r>
              <a:rPr lang="en-US" sz="1800" b="1" dirty="0" err="1">
                <a:solidFill>
                  <a:schemeClr val="tx1"/>
                </a:solidFill>
              </a:rPr>
              <a:t>Macthed</a:t>
            </a:r>
            <a:r>
              <a:rPr lang="en-US" sz="1800" b="1">
                <a:solidFill>
                  <a:schemeClr val="tx1"/>
                </a:solidFill>
              </a:rPr>
              <a:t> Faces</a:t>
            </a:r>
            <a:endParaRPr lang="en-US" altLang="zh-TW" sz="1800" b="1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&gt; </a:t>
            </a:r>
            <a:r>
              <a:rPr lang="en-US" altLang="zh-TW" sz="1800" u="sng" dirty="0">
                <a:solidFill>
                  <a:schemeClr val="tx1"/>
                </a:solidFill>
              </a:rPr>
              <a:t>python 05_draw_box.py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DF9D3-34CA-4942-9AC3-2518C957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2838835"/>
            <a:ext cx="3009900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AA510-1338-4491-866F-A74B7C2B4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2457052"/>
            <a:ext cx="1444504" cy="17876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E4310-10B2-46B8-BA03-A1E46571A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4276095"/>
            <a:ext cx="905082" cy="208266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FCAFE-574D-4A51-A7E9-1CCB8783EA4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530354" y="3350866"/>
            <a:ext cx="2517896" cy="378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1F8E0-F94C-4D37-A39D-751BA583505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164714" y="3729423"/>
            <a:ext cx="2883536" cy="1588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83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7 Draw Box on Matched Face</vt:lpstr>
      <vt:lpstr>7 Draw Box on Matched Face</vt:lpstr>
      <vt:lpstr>7 Draw Box on Matched 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317</cp:revision>
  <dcterms:created xsi:type="dcterms:W3CDTF">2018-09-28T16:40:41Z</dcterms:created>
  <dcterms:modified xsi:type="dcterms:W3CDTF">2020-05-18T17:20:20Z</dcterms:modified>
</cp:coreProperties>
</file>