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8" r:id="rId3"/>
    <p:sldId id="283" r:id="rId4"/>
    <p:sldId id="280" r:id="rId5"/>
    <p:sldId id="284" r:id="rId6"/>
    <p:sldId id="279" r:id="rId7"/>
    <p:sldId id="285" r:id="rId8"/>
    <p:sldId id="287" r:id="rId9"/>
    <p:sldId id="286" r:id="rId10"/>
    <p:sldId id="289" r:id="rId11"/>
    <p:sldId id="288" r:id="rId12"/>
    <p:sldId id="282" r:id="rId13"/>
    <p:sldId id="291" r:id="rId14"/>
    <p:sldId id="281" r:id="rId15"/>
    <p:sldId id="290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82" d="100"/>
          <a:sy n="82" d="100"/>
        </p:scale>
        <p:origin x="123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508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37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887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240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687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1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34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73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973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5xqcGk6LE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5xqcGk6LE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5xqcGk6LE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5xqcGk6LE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5xqcGk6LE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5xqcGk6LE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5xqcGk6LE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5xqcGk6LE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5xqcGk6LE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Face Recognition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8.3 Test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9408" y="1355663"/>
            <a:ext cx="8136904" cy="8953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 Image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Call </a:t>
            </a:r>
            <a:r>
              <a:rPr lang="en-US" altLang="zh-TW" sz="1800" dirty="0" err="1">
                <a:solidFill>
                  <a:schemeClr val="tx1"/>
                </a:solidFill>
              </a:rPr>
              <a:t>classify_face</a:t>
            </a:r>
            <a:r>
              <a:rPr lang="en-US" altLang="zh-TW" sz="1800" dirty="0">
                <a:solidFill>
                  <a:schemeClr val="tx1"/>
                </a:solidFill>
              </a:rPr>
              <a:t> (“</a:t>
            </a:r>
            <a:r>
              <a:rPr lang="en-US" altLang="zh-TW" sz="1800" dirty="0" err="1">
                <a:solidFill>
                  <a:schemeClr val="tx1"/>
                </a:solidFill>
              </a:rPr>
              <a:t>test_image_name</a:t>
            </a:r>
            <a:r>
              <a:rPr lang="en-US" altLang="zh-TW" sz="1800" dirty="0">
                <a:solidFill>
                  <a:schemeClr val="tx1"/>
                </a:solidFill>
              </a:rPr>
              <a:t>”) to test the image.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https://www.youtube.com/watch?v=D5xqcGk6LEc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7F74D-B0F6-4401-996A-C776CCCB3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2745364"/>
            <a:ext cx="4391025" cy="895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0288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8.4 Identify Face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7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8.3 Identify 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9408" y="1355662"/>
            <a:ext cx="3248496" cy="17853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Face Detection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It find all the faces in the test images, draw a box, put the name around the box.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It wait for user input ‘q’ to exit.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https://www.youtube.com/watch?v=D5xqcGk6LEc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09E8A9-A084-4CCF-B7D8-5E1412E47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936" y="1355662"/>
            <a:ext cx="5172291" cy="50334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9856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8.5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99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8.5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16859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Face Detection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python 01_face_detection.py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Type ‘q’ to exit the program.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can see two people are unknown (That is because we did not provide the “named image”) and “</a:t>
            </a:r>
            <a:r>
              <a:rPr lang="en-US" altLang="zh-TW" sz="1800" dirty="0" err="1">
                <a:solidFill>
                  <a:schemeClr val="tx1"/>
                </a:solidFill>
              </a:rPr>
              <a:t>donald</a:t>
            </a:r>
            <a:r>
              <a:rPr lang="en-US" altLang="zh-TW" sz="1800" dirty="0">
                <a:solidFill>
                  <a:schemeClr val="tx1"/>
                </a:solidFill>
              </a:rPr>
              <a:t> trump” is identify.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https://www.youtube.com/watch?v=D5xqcGk6LEc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2C1BFB-AD4A-4F3C-A271-172FA33D6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211275"/>
            <a:ext cx="3228975" cy="1685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3FE9F1-BC36-4D95-BE63-78BA9AA8D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132" y="3211275"/>
            <a:ext cx="4792668" cy="37495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89242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8.5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Face Detection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python 01_face_detection.py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can test others images as well.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https://www.youtube.com/watch?v=D5xqcGk6LEc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A2F323-EF46-4A1A-A569-F199B9CCF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87" y="2630185"/>
            <a:ext cx="3888432" cy="219957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D014B8-529E-48A0-AF07-A69ADD56C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131" y="2708920"/>
            <a:ext cx="2867025" cy="18859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3FE9F1-BC36-4D95-BE63-78BA9AA8D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881" y="5178701"/>
            <a:ext cx="6696075" cy="523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44360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Face Recognition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2304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Face Detection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can test as many faces as you want.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Face recognition is very useful framework and script.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Problem: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Given a know image with name and a set of unknown images.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want to draw boxes around the faces and identify based on our given named images and a set of unknown images.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https://www.youtube.com/watch?v=D5xqcGk6LEc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33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8.1 Setup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6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Face Detection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pip install </a:t>
            </a:r>
            <a:r>
              <a:rPr lang="en-US" altLang="zh-TW" sz="1800" dirty="0" err="1">
                <a:solidFill>
                  <a:schemeClr val="tx1"/>
                </a:solidFill>
              </a:rPr>
              <a:t>opencv</a:t>
            </a:r>
            <a:r>
              <a:rPr lang="en-US" altLang="zh-TW" sz="1800" dirty="0">
                <a:solidFill>
                  <a:schemeClr val="tx1"/>
                </a:solidFill>
              </a:rPr>
              <a:t>-python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https://www.youtube.com/watch?v=D5xqcGk6LEc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A3F63C-9B2B-48D9-91BD-CA8CFDD8F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09" y="2199636"/>
            <a:ext cx="8028384" cy="121591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2264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8.2 Read Named Images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1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88.2 Read Named Images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9408" y="1355662"/>
            <a:ext cx="8136904" cy="12092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Get_encoded_faces</a:t>
            </a:r>
            <a:r>
              <a:rPr lang="en-US" sz="1800" b="1" dirty="0">
                <a:solidFill>
                  <a:schemeClr val="tx1"/>
                </a:solidFill>
              </a:rPr>
              <a:t>: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Rad through all the named faces in the “</a:t>
            </a:r>
            <a:r>
              <a:rPr lang="en-US" altLang="zh-TW" sz="1800" dirty="0" err="1">
                <a:solidFill>
                  <a:schemeClr val="tx1"/>
                </a:solidFill>
              </a:rPr>
              <a:t>named_image</a:t>
            </a:r>
            <a:r>
              <a:rPr lang="en-US" altLang="zh-TW" sz="1800" dirty="0">
                <a:solidFill>
                  <a:schemeClr val="tx1"/>
                </a:solidFill>
              </a:rPr>
              <a:t>” folder.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Encoded the faces into a format that machine learning model inside the face recognition can use.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https://www.youtube.com/watch?v=D5xqcGk6LEc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BBF12F-42E0-43EF-8B22-226812882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2770981"/>
            <a:ext cx="5514975" cy="3305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3968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8.2 Read Named Images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9408" y="1355662"/>
            <a:ext cx="8136904" cy="14252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Face Detection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Put the images files with labeled name, such as, bill gates, </a:t>
            </a:r>
            <a:r>
              <a:rPr lang="en-US" altLang="zh-TW" sz="1800" dirty="0" err="1">
                <a:solidFill>
                  <a:schemeClr val="tx1"/>
                </a:solidFill>
              </a:rPr>
              <a:t>donald</a:t>
            </a:r>
            <a:r>
              <a:rPr lang="en-US" altLang="zh-TW" sz="1800" dirty="0">
                <a:solidFill>
                  <a:schemeClr val="tx1"/>
                </a:solidFill>
              </a:rPr>
              <a:t> trump, </a:t>
            </a:r>
            <a:r>
              <a:rPr lang="en-US" altLang="zh-TW" sz="1800" dirty="0" err="1">
                <a:solidFill>
                  <a:schemeClr val="tx1"/>
                </a:solidFill>
              </a:rPr>
              <a:t>elon</a:t>
            </a:r>
            <a:r>
              <a:rPr lang="en-US" altLang="zh-TW" sz="1800" dirty="0">
                <a:solidFill>
                  <a:schemeClr val="tx1"/>
                </a:solidFill>
              </a:rPr>
              <a:t> musk, jeff </a:t>
            </a:r>
            <a:r>
              <a:rPr lang="en-US" altLang="zh-TW" sz="1800" dirty="0" err="1">
                <a:solidFill>
                  <a:schemeClr val="tx1"/>
                </a:solidFill>
              </a:rPr>
              <a:t>bezos</a:t>
            </a:r>
            <a:r>
              <a:rPr lang="en-US" altLang="zh-TW" sz="1800" dirty="0">
                <a:solidFill>
                  <a:schemeClr val="tx1"/>
                </a:solidFill>
              </a:rPr>
              <a:t>, Obama, and etc.  in the folder “</a:t>
            </a:r>
            <a:r>
              <a:rPr lang="en-US" altLang="zh-TW" sz="1800" dirty="0" err="1">
                <a:solidFill>
                  <a:schemeClr val="tx1"/>
                </a:solidFill>
              </a:rPr>
              <a:t>named_image</a:t>
            </a:r>
            <a:r>
              <a:rPr lang="en-US" altLang="zh-TW" sz="1800" dirty="0">
                <a:solidFill>
                  <a:schemeClr val="tx1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Make sure all the images have the correct names (or labels).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https://www.youtube.com/watch?v=D5xqcGk6LEc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B52A0B-9606-412A-B6B2-6FD981B2F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87" y="3359175"/>
            <a:ext cx="8048625" cy="1571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0118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8.3 Test Image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2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8.3 Test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9408" y="1355663"/>
            <a:ext cx="8136904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 Image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Put the image we want to image with the name “test.jpg”, “two_peole_test.jpg”, or “three_people_test.jpg” in the same folder as 01_face_detection.py.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https://www.youtube.com/watch?v=D5xqcGk6LEc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F984A9-B75F-4628-A525-B39C11C15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" y="2595562"/>
            <a:ext cx="7791450" cy="1666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3982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530</Words>
  <Application>Microsoft Office PowerPoint</Application>
  <PresentationFormat>On-screen Show (4:3)</PresentationFormat>
  <Paragraphs>95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8 Face Recognition</vt:lpstr>
      <vt:lpstr>8 Face Recognition</vt:lpstr>
      <vt:lpstr>8.1 Setup</vt:lpstr>
      <vt:lpstr>8.1 Setup</vt:lpstr>
      <vt:lpstr>8.2 Read Named Images</vt:lpstr>
      <vt:lpstr>88.2 Read Named Images</vt:lpstr>
      <vt:lpstr>8.2 Read Named Images</vt:lpstr>
      <vt:lpstr>8.3 Test Image</vt:lpstr>
      <vt:lpstr>8.3 Test Image</vt:lpstr>
      <vt:lpstr>8.3 Test Image</vt:lpstr>
      <vt:lpstr>8.4 Identify Face</vt:lpstr>
      <vt:lpstr>8.3 Identify Face</vt:lpstr>
      <vt:lpstr>8.5 Verify</vt:lpstr>
      <vt:lpstr>8.5 Verify</vt:lpstr>
      <vt:lpstr>8.5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354</cp:revision>
  <dcterms:created xsi:type="dcterms:W3CDTF">2018-09-28T16:40:41Z</dcterms:created>
  <dcterms:modified xsi:type="dcterms:W3CDTF">2020-05-18T18:51:08Z</dcterms:modified>
</cp:coreProperties>
</file>