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99" d="100"/>
          <a:sy n="99" d="100"/>
        </p:scale>
        <p:origin x="1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ypi.org/project/face-recognition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face-recognition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st.github.com/ageitgey/629d75c1baac34dfa5ca2a1928a7aea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st.github.com/ageitgey/629d75c1baac34dfa5ca2a1928a7aea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st.github.com/ageitgey/629d75c1baac34dfa5ca2a1928a7aea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ypi.org/project/face-recognition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Face Recognition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1.3 Install </a:t>
            </a:r>
            <a:r>
              <a:rPr lang="en-US" altLang="zh-TW" b="1" dirty="0" err="1">
                <a:solidFill>
                  <a:srgbClr val="FFFF00"/>
                </a:solidFill>
              </a:rPr>
              <a:t>face_recognition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814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Install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face_reconition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python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&gt;&gt;&gt; import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</a:rPr>
              <a:t>face_recognition</a:t>
            </a:r>
            <a:endParaRPr lang="en-US" alt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https://pypi.org/project/face-recognition/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9BD04C-8EA9-4983-B342-68B1AE057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33607"/>
            <a:ext cx="7668344" cy="13069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414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Face Recognition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Face Recognition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Python simple face recognition library.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Python Face Recognition based on face recognition C++ library </a:t>
            </a:r>
            <a:r>
              <a:rPr lang="en-US" altLang="zh-TW" sz="1800" dirty="0">
                <a:solidFill>
                  <a:srgbClr val="C00000"/>
                </a:solidFill>
              </a:rPr>
              <a:t>dlib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Requirements: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Python 3.7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Ubuntu OS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https://pypi.org/project/face-recognition/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 Setup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3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784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Setup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Install Oracle Virtual Box (6.1), install Ubuntu OS, and install Anaconda.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https://gist.github.com/ageitgey/629d75c1baac34dfa5ca2a1928a7aeaf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45F25D-E2BE-40D5-A652-7AEA9760F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128050"/>
            <a:ext cx="4229100" cy="12858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E1B183-491F-41C0-9524-13F2339DC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992" y="3587335"/>
            <a:ext cx="4467225" cy="5524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1405BB-0D91-4D3B-B71B-D1299CE7D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992" y="4279472"/>
            <a:ext cx="4305300" cy="5334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B70539-DB42-4E88-88AB-FFFDFF0BB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3992" y="4910754"/>
            <a:ext cx="4439801" cy="112639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36E01911-55E8-448C-B9C4-704478FB46F8}"/>
              </a:ext>
            </a:extLst>
          </p:cNvPr>
          <p:cNvSpPr txBox="1">
            <a:spLocks/>
          </p:cNvSpPr>
          <p:nvPr/>
        </p:nvSpPr>
        <p:spPr>
          <a:xfrm>
            <a:off x="441943" y="2128050"/>
            <a:ext cx="3626002" cy="205826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Start the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Check the setup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</a:rPr>
              <a:t>lsb_release</a:t>
            </a:r>
            <a:r>
              <a:rPr lang="en-US" altLang="zh-TW" sz="1800" dirty="0">
                <a:solidFill>
                  <a:schemeClr val="tx1"/>
                </a:solidFill>
              </a:rPr>
              <a:t> -a	   # 18.04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anaconda --version    # 1.7.2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python --version        # 3.7.2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g++ --version              # 7.5.0 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81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1.2 Install dlib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0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1.2 Install dlib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7174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Install dlib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git clone https://github.com/davisking/dlib.git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&gt; cd dlib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en-US" sz="1800" dirty="0" err="1">
                <a:solidFill>
                  <a:schemeClr val="tx1"/>
                </a:solidFill>
                <a:latin typeface="SFMono-Regular"/>
              </a:rPr>
              <a:t>mkdir</a:t>
            </a:r>
            <a:r>
              <a:rPr lang="en-US" altLang="en-US" sz="1800" dirty="0">
                <a:solidFill>
                  <a:schemeClr val="tx1"/>
                </a:solidFill>
                <a:latin typeface="SFMono-Regular"/>
              </a:rPr>
              <a:t> build; cd build; </a:t>
            </a:r>
            <a:r>
              <a:rPr lang="en-US" altLang="en-US" sz="1800" dirty="0" err="1">
                <a:solidFill>
                  <a:schemeClr val="tx1"/>
                </a:solidFill>
                <a:latin typeface="SFMono-Regular"/>
              </a:rPr>
              <a:t>cmake</a:t>
            </a:r>
            <a:r>
              <a:rPr lang="en-US" altLang="en-US" sz="1800" dirty="0">
                <a:solidFill>
                  <a:schemeClr val="tx1"/>
                </a:solidFill>
                <a:latin typeface="SFMono-Regular"/>
              </a:rPr>
              <a:t> ..; </a:t>
            </a:r>
            <a:r>
              <a:rPr lang="en-US" altLang="en-US" sz="1800" dirty="0" err="1">
                <a:solidFill>
                  <a:schemeClr val="tx1"/>
                </a:solidFill>
                <a:latin typeface="SFMono-Regular"/>
              </a:rPr>
              <a:t>cmake</a:t>
            </a:r>
            <a:r>
              <a:rPr lang="en-US" altLang="en-US" sz="1800" dirty="0">
                <a:solidFill>
                  <a:schemeClr val="tx1"/>
                </a:solidFill>
                <a:latin typeface="SFMono-Regular"/>
              </a:rPr>
              <a:t> --build 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SFMono-Regular"/>
              </a:rPr>
              <a:t>&gt;&gt; ~/dlib/build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https://gist.github.com/ageitgey/629d75c1baac34dfa5ca2a1928a7aeaf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7EF821-51A8-4064-89C4-F884DCA0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130226"/>
            <a:ext cx="4362847" cy="230615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210869-D404-4448-90EF-743D973FA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5" y="5778459"/>
            <a:ext cx="4362848" cy="43570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57AEC71-9210-46A9-BD5A-A64A4A2E7EF9}"/>
              </a:ext>
            </a:extLst>
          </p:cNvPr>
          <p:cNvSpPr/>
          <p:nvPr/>
        </p:nvSpPr>
        <p:spPr>
          <a:xfrm>
            <a:off x="755576" y="5436381"/>
            <a:ext cx="648072" cy="296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8585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1.2 Install dlib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608512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Install dlib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Current directory is ~/dlib/build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&gt; cd ..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&gt;&gt; dlib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&gt;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&gt; python setup.py install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https://gist.github.com/ageitgey/629d75c1baac34dfa5ca2a1928a7aeaf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430DB4-9B60-467C-9DF8-918DE801B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398538"/>
            <a:ext cx="4690865" cy="207203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F5153D-ECAF-463C-9C2C-12710EDC3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30" y="5890693"/>
            <a:ext cx="4604607" cy="40520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ED45E5E-5225-4250-BC6B-633650E221EF}"/>
              </a:ext>
            </a:extLst>
          </p:cNvPr>
          <p:cNvSpPr/>
          <p:nvPr/>
        </p:nvSpPr>
        <p:spPr>
          <a:xfrm>
            <a:off x="683568" y="5482115"/>
            <a:ext cx="648072" cy="296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1352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1.3 Install </a:t>
            </a:r>
            <a:r>
              <a:rPr lang="en-US" altLang="zh-TW" sz="4800" b="1" dirty="0" err="1">
                <a:solidFill>
                  <a:srgbClr val="FFFF00"/>
                </a:solidFill>
              </a:rPr>
              <a:t>face_recognition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1.3 Install </a:t>
            </a:r>
            <a:r>
              <a:rPr lang="en-US" altLang="zh-TW" b="1" dirty="0" err="1">
                <a:solidFill>
                  <a:srgbClr val="FFFF00"/>
                </a:solidFill>
              </a:rPr>
              <a:t>face_recognition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Install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face_reconition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pip3 install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</a:rPr>
              <a:t>face_recognition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https://pypi.org/project/face-recognition/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BFDE0F-058D-43E3-808F-070EFA0E6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04" y="2091378"/>
            <a:ext cx="8100392" cy="181454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0567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285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SFMono-Regular</vt:lpstr>
      <vt:lpstr>Wingdings</vt:lpstr>
      <vt:lpstr>Office 佈景主題</vt:lpstr>
      <vt:lpstr>1 Face Recognition</vt:lpstr>
      <vt:lpstr>1 Face Recognition</vt:lpstr>
      <vt:lpstr>1.1 Setup</vt:lpstr>
      <vt:lpstr>1.1 Setup</vt:lpstr>
      <vt:lpstr>1.2 Install dlib</vt:lpstr>
      <vt:lpstr>1.2 Install dlib</vt:lpstr>
      <vt:lpstr>1.2 Install dlib</vt:lpstr>
      <vt:lpstr>1.3 Install face_recognition</vt:lpstr>
      <vt:lpstr>1.3 Install face_recognition</vt:lpstr>
      <vt:lpstr>1.3 Install face_recognition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282</cp:revision>
  <dcterms:created xsi:type="dcterms:W3CDTF">2018-09-28T16:40:41Z</dcterms:created>
  <dcterms:modified xsi:type="dcterms:W3CDTF">2020-05-16T23:08:55Z</dcterms:modified>
</cp:coreProperties>
</file>