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9" d="100"/>
          <a:sy n="99" d="100"/>
        </p:scale>
        <p:origin x="1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hyperlink" Target="https://github.com/ageitgey/face_recognition/issues/175#issue-25771050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pi.org/project/face-recognitio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Window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Window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dlib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face_recognition</a:t>
            </a:r>
            <a:r>
              <a:rPr lang="en-US" altLang="zh-TW" sz="1800" b="1" dirty="0">
                <a:solidFill>
                  <a:schemeClr val="tx1"/>
                </a:solidFill>
              </a:rPr>
              <a:t> on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hlinkClick r:id="rId2"/>
              </a:rPr>
              <a:t>https://github.com/ageitgey/face_recognition/issues/175#issue-257710508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EBE7A-1C03-4FC4-BD6B-4DF0FAD29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51029"/>
            <a:ext cx="7239000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4E551-9A01-4915-95F1-AC2A4229A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72" y="3982803"/>
            <a:ext cx="7199784" cy="23780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52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Window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Face Recognition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dlib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</a:t>
            </a:r>
            <a:r>
              <a:rPr lang="en-US" altLang="zh-TW" sz="1800" dirty="0" err="1">
                <a:solidFill>
                  <a:schemeClr val="tx1"/>
                </a:solidFill>
              </a:rPr>
              <a:t>face_recognition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&gt;&gt;&gt; import </a:t>
            </a:r>
            <a:r>
              <a:rPr lang="en-US" altLang="zh-TW" sz="1800" dirty="0" err="1">
                <a:solidFill>
                  <a:schemeClr val="tx1"/>
                </a:solidFill>
              </a:rPr>
              <a:t>face_recognition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5313C-5036-4D85-B9EC-3AB687ED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29000"/>
            <a:ext cx="6300192" cy="19998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 Window Setup</vt:lpstr>
      <vt:lpstr>2 Window Setup</vt:lpstr>
      <vt:lpstr>2 Window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313</cp:revision>
  <dcterms:created xsi:type="dcterms:W3CDTF">2018-09-28T16:40:41Z</dcterms:created>
  <dcterms:modified xsi:type="dcterms:W3CDTF">2020-05-17T06:12:09Z</dcterms:modified>
</cp:coreProperties>
</file>