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41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ypi.org/project/face-recognition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Find Face Location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3 Find Face Location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784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Find all faces in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python 01_face_location.py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https://pypi.org/project/face-recognition/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FE4E58-CC73-4A01-9D76-D1405CAC9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3202533"/>
            <a:ext cx="2530028" cy="254517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61984A-1FEF-4E80-9404-20D848D51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039471"/>
            <a:ext cx="5352974" cy="70824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047583-1AF0-4467-B6B9-453DEBA57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54" y="2210301"/>
            <a:ext cx="5352974" cy="262111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2138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45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3 Find Face Location</vt:lpstr>
      <vt:lpstr>3 Find Face Location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317</cp:revision>
  <dcterms:created xsi:type="dcterms:W3CDTF">2018-09-28T16:40:41Z</dcterms:created>
  <dcterms:modified xsi:type="dcterms:W3CDTF">2020-05-18T16:44:48Z</dcterms:modified>
</cp:coreProperties>
</file>