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face-recogni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Deep Learning Face Detection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Deep Learning Face Detection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Face Detection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02_face_location_array.py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1EA9A-427C-4F90-9897-D283115E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96" y="2216494"/>
            <a:ext cx="2957314" cy="29573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FE878-33DE-4B1F-861C-084D2D5FD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48" y="5051524"/>
            <a:ext cx="5234048" cy="6784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AF892-391A-465F-8A68-A5F223A91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44" y="2155282"/>
            <a:ext cx="5076056" cy="26882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67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4 Deep Learning Face Detection</vt:lpstr>
      <vt:lpstr>4 Deep Learning Face Detection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315</cp:revision>
  <dcterms:created xsi:type="dcterms:W3CDTF">2018-09-28T16:40:41Z</dcterms:created>
  <dcterms:modified xsi:type="dcterms:W3CDTF">2020-05-18T16:34:22Z</dcterms:modified>
</cp:coreProperties>
</file>