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72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17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ace-recogni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Face and Feature Extraction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Face and Feature Extraction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Features Extraction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03_more_faces_detection.py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7053E-3952-4865-A477-31E9C8C3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62" y="2104383"/>
            <a:ext cx="2641349" cy="28216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8F4E3-6CAB-4D1F-89E4-494F8119E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51" y="4525655"/>
            <a:ext cx="4067944" cy="1961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EF084-9B77-4FE1-87EE-F7C0F5761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60" y="2057601"/>
            <a:ext cx="4035080" cy="24275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63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 Face and Feature Extraction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8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Face Features Extraction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&gt; python 03_more_faces_detection.py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https://pypi.org/project/face-recognition/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0013D-8302-4893-B1D7-064A4C0DA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09" y="2091263"/>
            <a:ext cx="3458391" cy="36667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02F23-1B34-4907-B463-35B4F087D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760" y="4561045"/>
            <a:ext cx="2880320" cy="21669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499164-1C95-4272-87B8-D722B8442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1992909"/>
            <a:ext cx="4148206" cy="25681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208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80</Words>
  <Application>Microsoft Office PowerPoint</Application>
  <PresentationFormat>On-screen Show (4:3)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 Face and Feature Extraction</vt:lpstr>
      <vt:lpstr>5 Face and Feature Extraction</vt:lpstr>
      <vt:lpstr>5 Face and Feature Extraction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316</cp:revision>
  <dcterms:created xsi:type="dcterms:W3CDTF">2018-09-28T16:40:41Z</dcterms:created>
  <dcterms:modified xsi:type="dcterms:W3CDTF">2020-05-18T16:37:15Z</dcterms:modified>
</cp:coreProperties>
</file>