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13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6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Identify 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Identify 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Identify Face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04_identify.py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98ACB-5C23-4A51-A370-1B91022C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999" y="2058691"/>
            <a:ext cx="6300192" cy="39376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770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6 </a:t>
            </a:r>
            <a:r>
              <a:rPr lang="en-US" altLang="zh-TW" b="1" dirty="0">
                <a:solidFill>
                  <a:srgbClr val="FFFF00"/>
                </a:solidFill>
              </a:rPr>
              <a:t>Identify 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Identify Face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04_identify.py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A0D4D-D67D-40AA-9BB6-D8C0C028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129094"/>
            <a:ext cx="5343525" cy="1009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D0A964-013E-449B-A959-26ED8AB97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514711"/>
            <a:ext cx="1236737" cy="22992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ED9350-D816-40EF-8B17-20DDA144718E}"/>
              </a:ext>
            </a:extLst>
          </p:cNvPr>
          <p:cNvSpPr/>
          <p:nvPr/>
        </p:nvSpPr>
        <p:spPr>
          <a:xfrm>
            <a:off x="2195736" y="5956858"/>
            <a:ext cx="1180332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Unknown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(obama2)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38D8F2-D988-4930-BE90-D2E54BBF8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601" y="4568723"/>
            <a:ext cx="1444504" cy="17876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024784-8A03-4DD2-8E99-4D062D4C3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232" y="2287965"/>
            <a:ext cx="905082" cy="208266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D8529F-7798-4154-BF75-50D54F1A649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3432473" y="3329296"/>
            <a:ext cx="3227759" cy="13350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03B78D-986E-4C66-87CD-24EE10EDD02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432473" y="4664354"/>
            <a:ext cx="3025128" cy="7981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6428BB-39FF-4042-BD2B-26DF03B79500}"/>
              </a:ext>
            </a:extLst>
          </p:cNvPr>
          <p:cNvSpPr/>
          <p:nvPr/>
        </p:nvSpPr>
        <p:spPr>
          <a:xfrm>
            <a:off x="4725562" y="5145226"/>
            <a:ext cx="479366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D72427-8299-4ED6-8B0B-AF525AA0F842}"/>
              </a:ext>
            </a:extLst>
          </p:cNvPr>
          <p:cNvSpPr/>
          <p:nvPr/>
        </p:nvSpPr>
        <p:spPr>
          <a:xfrm>
            <a:off x="4589436" y="4058793"/>
            <a:ext cx="615492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3345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70</Words>
  <Application>Microsoft Office PowerPoint</Application>
  <PresentationFormat>On-screen Show (4:3)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6 Identify Face</vt:lpstr>
      <vt:lpstr>6 Identify Face</vt:lpstr>
      <vt:lpstr>6 Identify Face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316</cp:revision>
  <dcterms:created xsi:type="dcterms:W3CDTF">2018-09-28T16:40:41Z</dcterms:created>
  <dcterms:modified xsi:type="dcterms:W3CDTF">2020-05-18T16:57:03Z</dcterms:modified>
</cp:coreProperties>
</file>