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8" r:id="rId3"/>
    <p:sldId id="277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41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508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185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face-recognit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face-recognitio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 Draw Box on Matched Face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Draw Box on Matched 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384376" cy="6784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Draw Box on </a:t>
            </a:r>
            <a:r>
              <a:rPr lang="en-US" sz="1800" b="1" dirty="0" err="1">
                <a:solidFill>
                  <a:schemeClr val="tx1"/>
                </a:solidFill>
              </a:rPr>
              <a:t>Macthed</a:t>
            </a:r>
            <a:r>
              <a:rPr lang="en-US" sz="1800" b="1" dirty="0">
                <a:solidFill>
                  <a:schemeClr val="tx1"/>
                </a:solidFill>
              </a:rPr>
              <a:t> Faces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python 05_draw_box.py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https://pypi.org/project/face-recognition/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C9301B-1AF5-4CCA-9E6D-311D73FA3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366" y="1268760"/>
            <a:ext cx="4192682" cy="496855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2333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Draw Box on Matched 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784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Draw Box on </a:t>
            </a:r>
            <a:r>
              <a:rPr lang="en-US" sz="1800" b="1" dirty="0" err="1">
                <a:solidFill>
                  <a:schemeClr val="tx1"/>
                </a:solidFill>
              </a:rPr>
              <a:t>Macthed</a:t>
            </a:r>
            <a:r>
              <a:rPr lang="en-US" sz="1800" b="1">
                <a:solidFill>
                  <a:schemeClr val="tx1"/>
                </a:solidFill>
              </a:rPr>
              <a:t> Faces</a:t>
            </a:r>
            <a:endParaRPr lang="en-US" altLang="zh-TW" sz="1800" b="1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>
                <a:solidFill>
                  <a:schemeClr val="tx1"/>
                </a:solidFill>
              </a:rPr>
              <a:t>&gt; </a:t>
            </a:r>
            <a:r>
              <a:rPr lang="en-US" altLang="zh-TW" sz="1800" u="sng" dirty="0">
                <a:solidFill>
                  <a:schemeClr val="tx1"/>
                </a:solidFill>
              </a:rPr>
              <a:t>python 05_draw_box.py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https://pypi.org/project/face-recognition/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4DF9D3-34CA-4942-9AC3-2518C9576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0" y="2838835"/>
            <a:ext cx="3009900" cy="17811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7AA510-1338-4491-866F-A74B7C2B4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850" y="2457052"/>
            <a:ext cx="1444504" cy="178762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AE4310-10B2-46B8-BA03-A1E46571A4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632" y="4276095"/>
            <a:ext cx="905082" cy="2082661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DFCAFE-574D-4A51-A7E9-1CCB8783EA45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2530354" y="3350866"/>
            <a:ext cx="2517896" cy="3785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B1F8E0-F94C-4D37-A39D-751BA5835053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2164714" y="3729423"/>
            <a:ext cx="2883536" cy="15880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82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83</Words>
  <Application>Microsoft Office PowerPoint</Application>
  <PresentationFormat>On-screen Show (4:3)</PresentationFormat>
  <Paragraphs>21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7 Draw Box on Matched Face</vt:lpstr>
      <vt:lpstr>7 Draw Box on Matched Face</vt:lpstr>
      <vt:lpstr>7 Draw Box on Matched Face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316</cp:revision>
  <dcterms:created xsi:type="dcterms:W3CDTF">2018-09-28T16:40:41Z</dcterms:created>
  <dcterms:modified xsi:type="dcterms:W3CDTF">2020-05-18T16:57:15Z</dcterms:modified>
</cp:coreProperties>
</file>