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8" r:id="rId3"/>
    <p:sldId id="283" r:id="rId4"/>
    <p:sldId id="280" r:id="rId5"/>
    <p:sldId id="285" r:id="rId6"/>
    <p:sldId id="284" r:id="rId7"/>
    <p:sldId id="286" r:id="rId8"/>
    <p:sldId id="287" r:id="rId9"/>
    <p:sldId id="289" r:id="rId10"/>
    <p:sldId id="288" r:id="rId11"/>
    <p:sldId id="290" r:id="rId12"/>
    <p:sldId id="291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41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508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37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568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429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156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461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eitgey/face_recognition/blob/master/examples/facerec_from_webcam_faster.p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eitgey/face_recognition/blob/master/examples/facerec_from_webcam_faster.p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eitgey/face_recognition/blob/master/examples/facerec_from_webcam_faster.p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eitgey/face_recognition/blob/master/examples/facerec_from_webcam_faster.p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eitgey/face_recognition/blob/master/examples/facerec_from_webcam_faster.p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eitgey/face_recognition/blob/master/examples/facerec_from_webcam_faster.p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 Face Recognition for Videos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8.4 User Input ‘q’ to Exit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User Input ‘q’ to Exit</a:t>
            </a: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https://github.com/ageitgey/face_recognition/blob/master/examples/facerec_from_webcam_faster.py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E6F93C-060E-443A-8868-102636837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132856"/>
            <a:ext cx="4000500" cy="581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4746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8.5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08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8.5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Click ‘q’ to exit.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https://github.com/ageitgey/face_recognition/blob/master/examples/facerec_from_webcam_faster.py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B5E731-4D32-468A-AB79-C0EDF0628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935" y="2169153"/>
            <a:ext cx="5258531" cy="418719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6145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Face Recognition for Videos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14401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Face Recognition for Video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discuss the Face Recognition for Video.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use the web camera from your computer to display the image and use the named images to identify the face on the camera.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https://github.com/ageitgey/face_recognition/blob/master/examples/facerec_from_webcam_faster.py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33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8.1 Load Named Images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6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8.1 Load Named Images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Load Named Images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Load two given named images, i.e., Obama and Biden, in the current folder.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https://github.com/ageitgey/face_recognition/blob/master/examples/facerec_from_webcam_faster.py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995FBD-A712-425C-AB35-59C64A4B2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2065397"/>
            <a:ext cx="5868144" cy="421439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2264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8.2 Identify Faces on Video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17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8.2 Identify Faces on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Identify Faces on Video</a:t>
            </a: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https://github.com/ageitgey/face_recognition/blob/master/examples/facerec_from_webcam_faster.py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D026E8-2FD3-486F-B6AF-9F162EC0E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765" y="1664844"/>
            <a:ext cx="5816470" cy="505663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05000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8.3 Draw Box and Text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04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8.3 Draw Box and Text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Draw Box and Text</a:t>
            </a: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https://github.com/ageitgey/face_recognition/blob/master/examples/facerec_from_webcam_faster.py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D61C89-61B9-4DD0-8DBE-EFAE25A4E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843411"/>
            <a:ext cx="7515225" cy="4152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8777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8.4 User Input ‘q’ to Exit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87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341</Words>
  <Application>Microsoft Office PowerPoint</Application>
  <PresentationFormat>On-screen Show (4:3)</PresentationFormat>
  <Paragraphs>62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9 Face Recognition for Videos</vt:lpstr>
      <vt:lpstr>9 Face Recognition for Videos</vt:lpstr>
      <vt:lpstr>8.1 Load Named Images</vt:lpstr>
      <vt:lpstr>8.1 Load Named Images</vt:lpstr>
      <vt:lpstr>8.2 Identify Faces on Video</vt:lpstr>
      <vt:lpstr>8.2 Identify Faces on Video</vt:lpstr>
      <vt:lpstr>8.3 Draw Box and Text</vt:lpstr>
      <vt:lpstr>8.3 Draw Box and Text</vt:lpstr>
      <vt:lpstr>8.4 User Input ‘q’ to Exit</vt:lpstr>
      <vt:lpstr>8.4 User Input ‘q’ to Exit</vt:lpstr>
      <vt:lpstr>8.5 Verify</vt:lpstr>
      <vt:lpstr>8.5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368</cp:revision>
  <dcterms:created xsi:type="dcterms:W3CDTF">2018-09-28T16:40:41Z</dcterms:created>
  <dcterms:modified xsi:type="dcterms:W3CDTF">2020-05-18T19:27:36Z</dcterms:modified>
</cp:coreProperties>
</file>