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E19FAF-9A9A-4828-B56E-8D26B8F162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36000" cy="33930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040" cy="40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35440" cy="42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27AAEC-0BB1-4EB3-987A-7C5EA4D1B6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F64737-FC30-45BE-A4CF-A803990F4D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F0329E-AD00-4D38-91FD-E86C976C14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89163-0B5E-4C4C-8E10-1B8875C706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1FB6E-EE9D-44E3-933E-A7F7DADD4D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8577E2-C57E-4A83-AFD0-93A52A876B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F25D29-86ED-4395-B820-E959CD545B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A2F499-8440-4C69-9E5E-6F68E7EFA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D4ABD0-FFAA-488C-8E1B-E1F540043E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F4C4F7-384D-4182-978F-5C94A7B0CD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3DC483-C5EF-470F-8839-60C0A98EC6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B75D3E-054E-4892-BDAA-0FA02B1718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BA0B5C-8DC6-44F7-B9BA-6A70C9D8B5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864CE9-4355-4936-B845-0FE4C35E60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289D8C-8D7B-45AD-AA89-6A355604FF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BB8940-9EF5-405C-BF9E-0EA90798DC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BAE537-27B6-4752-915A-7DBF7B2EEE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31156C-9E8C-49CD-A3EB-3CAA512A68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EF9E8-A56A-48C4-B849-458051751A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BB1B19-4CD7-46F5-8D3A-A669979540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A490FD-49D0-4FC9-B4C1-75E96A1F89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6072A-024A-495E-A373-C9E2D5FD42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44ECD1-C15D-4577-8835-F6BB96FCAD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AF65B-370A-48B9-8945-694BE922AF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EAB00-19B3-4346-A600-03144169B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5912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A5FE9E-7B56-4518-B19D-314EB2D50EB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02/27/2024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5912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71172-7A40-42CD-B524-6F7ADA63B7D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7440" cy="1433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1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P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o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lt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o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2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5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8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1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-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2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5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8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5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644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.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05400" cy="876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7FBE99-5FE2-42C1-906A-6D69385E4A20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87E888C-48C2-497F-B51D-230D2E6545A1}" type="datetime1">
              <a:rPr lang="en-US"/>
              <a:t>02/27/2024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080" y="0"/>
            <a:ext cx="9126720" cy="728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2581 - 2585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2738520" cy="296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Pal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Alt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25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81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25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87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93" name="標題 4"/>
          <p:cNvSpPr/>
          <p:nvPr/>
        </p:nvSpPr>
        <p:spPr>
          <a:xfrm>
            <a:off x="0" y="723600"/>
            <a:ext cx="9123840" cy="323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https://www.hsinchu.gov.tw/cp.aspx?n=982&amp;s=263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1F5643-EE12-485F-9C9C-EFF45A253DE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5029200" y="457200"/>
            <a:ext cx="2970720" cy="6628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 flipH="1">
            <a:off x="6170400" y="5056920"/>
            <a:ext cx="1828440" cy="9129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 flipH="1">
            <a:off x="6171840" y="4169160"/>
            <a:ext cx="1599840" cy="9129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980320" y="4169520"/>
            <a:ext cx="360" cy="9144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258520" y="439812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H="1">
            <a:off x="6171840" y="3483720"/>
            <a:ext cx="1599840" cy="6843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6171120" y="2797920"/>
            <a:ext cx="1599840" cy="6843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5971680" y="2797920"/>
            <a:ext cx="360" cy="702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5258520" y="290880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963040" y="3481920"/>
            <a:ext cx="360" cy="702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5258520" y="371232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6400800" y="2713320"/>
            <a:ext cx="13723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6630120" y="272700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172920" y="4827960"/>
            <a:ext cx="16002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6701760" y="478260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33’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171840" y="5742360"/>
            <a:ext cx="18295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6629760" y="53960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 flipH="1">
            <a:off x="6856200" y="713160"/>
            <a:ext cx="914040" cy="13705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6629760" y="595440"/>
            <a:ext cx="360" cy="1489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6172560" y="8834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858360" y="2313360"/>
            <a:ext cx="9144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6858360" y="19670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V="1">
            <a:off x="6858360" y="2084760"/>
            <a:ext cx="360" cy="6422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6401160" y="231336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971680" y="5105520"/>
            <a:ext cx="360" cy="9144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249880" y="533412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 flipH="1">
            <a:off x="6170760" y="6172920"/>
            <a:ext cx="1828440" cy="53964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6172200" y="6858360"/>
            <a:ext cx="18295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6630120" y="65120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972040" y="6221520"/>
            <a:ext cx="360" cy="5749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5258160" y="63104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66DCE4B-383A-42D5-98AB-6FF7B23A4D8F}" type="datetime1">
              <a:rPr lang="en-US"/>
              <a:t>02/27/2024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080" y="0"/>
            <a:ext cx="9126720" cy="728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2581 - 2585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3424680" cy="525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Palo Alto 2581 to 2587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Front yard parking lot.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28" name="標題 1"/>
          <p:cNvSpPr/>
          <p:nvPr/>
        </p:nvSpPr>
        <p:spPr>
          <a:xfrm>
            <a:off x="0" y="723600"/>
            <a:ext cx="9123840" cy="323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https://www.hsinchu.gov.tw/cp.aspx?n=982&amp;s=263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73D13-3DAC-4F3B-ACE9-7242B6351E8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228600" y="2286000"/>
            <a:ext cx="7771320" cy="4570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1791360" y="2400120"/>
            <a:ext cx="4150800" cy="20566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914400" y="30776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792800" y="2400120"/>
            <a:ext cx="949680" cy="13708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1592280" y="2449080"/>
            <a:ext cx="7920" cy="21229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2021400" y="2448720"/>
            <a:ext cx="360" cy="1323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1922400" y="30776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1827360" y="4871160"/>
            <a:ext cx="4114800" cy="107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914760" y="534528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600200" y="4920120"/>
            <a:ext cx="360" cy="10234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1045800" y="4539240"/>
            <a:ext cx="481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600200" y="45720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2021400" y="3776760"/>
            <a:ext cx="360" cy="10944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1793160" y="5298120"/>
            <a:ext cx="41504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4374360" y="52592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034360" y="41072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743200" y="2400120"/>
            <a:ext cx="949680" cy="13708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3693600" y="2400120"/>
            <a:ext cx="949680" cy="13708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4644000" y="2400120"/>
            <a:ext cx="949680" cy="13708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802880" y="2666160"/>
            <a:ext cx="9511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2057760" y="273168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2743200" y="2666520"/>
            <a:ext cx="972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3008160" y="272952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664080" y="2666520"/>
            <a:ext cx="9511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3929760" y="27050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4644000" y="2655720"/>
            <a:ext cx="9504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4953960" y="2691720"/>
            <a:ext cx="447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594400" y="2691360"/>
            <a:ext cx="3492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5601960" y="2691720"/>
            <a:ext cx="447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934360" y="41072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971800" y="3771720"/>
            <a:ext cx="360" cy="6858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3045BAC-FDE6-4765-81E8-1C185052274D}" type="datetime1">
              <a:rPr lang="en-US"/>
              <a:t>02/27/2024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080" y="0"/>
            <a:ext cx="9126720" cy="728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2581 - 2585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3424680" cy="525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Palo Alto 2581 to 2587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Front yard parking lot.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3" name="標題 2"/>
          <p:cNvSpPr/>
          <p:nvPr/>
        </p:nvSpPr>
        <p:spPr>
          <a:xfrm>
            <a:off x="0" y="723600"/>
            <a:ext cx="9123840" cy="323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https://www.hsinchu.gov.tw/cp.aspx?n=982&amp;s=263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73E39-C825-4852-B45A-AC9E3BE8291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20" y="2286720"/>
            <a:ext cx="7771320" cy="4570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 flipH="1">
            <a:off x="1791360" y="2400120"/>
            <a:ext cx="4150800" cy="20566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914400" y="30776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592280" y="2449080"/>
            <a:ext cx="7920" cy="21229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 flipH="1">
            <a:off x="1827360" y="4871160"/>
            <a:ext cx="4114800" cy="107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914760" y="534528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1600200" y="4920120"/>
            <a:ext cx="360" cy="10234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045800" y="4539240"/>
            <a:ext cx="481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600200" y="45720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1793160" y="5298120"/>
            <a:ext cx="41504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4374360" y="52592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886200" y="3861720"/>
            <a:ext cx="2056320" cy="595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2934360" y="41072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3886200" y="3200400"/>
            <a:ext cx="2056320" cy="6609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4343400" y="3200400"/>
            <a:ext cx="360" cy="661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4442400" y="337212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4442400" y="405612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874320" y="2400840"/>
            <a:ext cx="2056320" cy="7992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4410000" y="2399760"/>
            <a:ext cx="618480" cy="342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4442040" y="239976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4343400" y="3812760"/>
            <a:ext cx="360" cy="661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4343400" y="2409120"/>
            <a:ext cx="360" cy="7912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4370400" y="276012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6DFF357-0271-4670-92E2-671AC8AABC51}" type="datetime1">
              <a:rPr lang="en-US"/>
              <a:t>02/27/2024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080" y="0"/>
            <a:ext cx="9126720" cy="728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Palo Alto 2581 - 2585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3424680" cy="525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Palo Alto 2581 to 2587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Front yard parking lot.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90" name="標題 3"/>
          <p:cNvSpPr/>
          <p:nvPr/>
        </p:nvSpPr>
        <p:spPr>
          <a:xfrm>
            <a:off x="0" y="723600"/>
            <a:ext cx="9123840" cy="323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https://www.hsinchu.gov.tw/cp.aspx?n=982&amp;s=263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097360" cy="3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63FDAF-7867-4AD5-A835-5477E3F1852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228600" y="2286000"/>
            <a:ext cx="7771320" cy="4570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 flipH="1">
            <a:off x="1791360" y="2400120"/>
            <a:ext cx="4150800" cy="20566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914400" y="30776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1592280" y="2449080"/>
            <a:ext cx="7920" cy="21229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 flipH="1">
            <a:off x="1827360" y="4871160"/>
            <a:ext cx="4114800" cy="107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914760" y="534528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1600200" y="4920120"/>
            <a:ext cx="360" cy="10234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1045800" y="4539240"/>
            <a:ext cx="481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600200" y="45720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1793160" y="5298120"/>
            <a:ext cx="41504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4374360" y="5259240"/>
            <a:ext cx="684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39’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1828800" y="2057400"/>
            <a:ext cx="13716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2286000" y="1940760"/>
            <a:ext cx="685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800600" y="1940760"/>
            <a:ext cx="685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657600" y="1940760"/>
            <a:ext cx="685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3200400" y="2057400"/>
            <a:ext cx="13716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3200400" y="2057400"/>
            <a:ext cx="13716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4572000" y="2057400"/>
            <a:ext cx="13716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 rot="2110200">
            <a:off x="2140560" y="2518200"/>
            <a:ext cx="851040" cy="1387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 rot="2110200">
            <a:off x="3293280" y="2518200"/>
            <a:ext cx="851040" cy="1387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 rot="2110200">
            <a:off x="4541760" y="2512080"/>
            <a:ext cx="851040" cy="1387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EA1AB39-AC34-4EE1-B95E-56525F067EE9}" type="datetime1">
              <a:rPr lang="en-US"/>
              <a:t>02/27/2024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07640" cy="143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5CB6C2-6E6E-48A3-B6CF-A114E8CE31E3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DB8568F-FD09-47F4-8EBA-D91F9AD31AFA}" type="datetime1">
              <a:rPr lang="en-US"/>
              <a:t>02/27/2024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11258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2024-02-27T13:23:28Z</dcterms:modified>
  <cp:revision>2448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