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v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sl</a:t>
            </a:r>
            <a:r>
              <a:rPr b="0" lang="en-US" sz="4400" spc="-1" strike="noStrike">
                <a:latin typeface="Arial"/>
              </a:rPr>
              <a:t>id</a:t>
            </a:r>
            <a:r>
              <a:rPr b="0" lang="en-US" sz="4400" spc="-1" strike="noStrike">
                <a:latin typeface="Arial"/>
              </a:rPr>
              <a:t>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</a:t>
            </a:r>
            <a:r>
              <a:rPr b="0" lang="en-US" sz="2000" spc="-1" strike="noStrike">
                <a:latin typeface="Arial"/>
              </a:rPr>
              <a:t>k </a:t>
            </a:r>
            <a:r>
              <a:rPr b="0" lang="en-US" sz="2000" spc="-1" strike="noStrike">
                <a:latin typeface="Arial"/>
              </a:rPr>
              <a:t>to </a:t>
            </a:r>
            <a:r>
              <a:rPr b="0" lang="en-US" sz="2000" spc="-1" strike="noStrike">
                <a:latin typeface="Arial"/>
              </a:rPr>
              <a:t>ed</a:t>
            </a:r>
            <a:r>
              <a:rPr b="0" lang="en-US" sz="2000" spc="-1" strike="noStrike">
                <a:latin typeface="Arial"/>
              </a:rPr>
              <a:t>it </a:t>
            </a:r>
            <a:r>
              <a:rPr b="0" lang="en-US" sz="2000" spc="-1" strike="noStrike">
                <a:latin typeface="Arial"/>
              </a:rPr>
              <a:t>th</a:t>
            </a:r>
            <a:r>
              <a:rPr b="0" lang="en-US" sz="2000" spc="-1" strike="noStrike">
                <a:latin typeface="Arial"/>
              </a:rPr>
              <a:t>e </a:t>
            </a:r>
            <a:r>
              <a:rPr b="0" lang="en-US" sz="2000" spc="-1" strike="noStrike">
                <a:latin typeface="Arial"/>
              </a:rPr>
              <a:t>no</a:t>
            </a:r>
            <a:r>
              <a:rPr b="0" lang="en-US" sz="2000" spc="-1" strike="noStrike">
                <a:latin typeface="Arial"/>
              </a:rPr>
              <a:t>te</a:t>
            </a:r>
            <a:r>
              <a:rPr b="0" lang="en-US" sz="2000" spc="-1" strike="noStrike">
                <a:latin typeface="Arial"/>
              </a:rPr>
              <a:t>s </a:t>
            </a:r>
            <a:r>
              <a:rPr b="0" lang="en-US" sz="2000" spc="-1" strike="noStrike">
                <a:latin typeface="Arial"/>
              </a:rPr>
              <a:t>fo</a:t>
            </a:r>
            <a:r>
              <a:rPr b="0" lang="en-US" sz="2000" spc="-1" strike="noStrike">
                <a:latin typeface="Arial"/>
              </a:rPr>
              <a:t>r</a:t>
            </a:r>
            <a:r>
              <a:rPr b="0" lang="en-US" sz="2000" spc="-1" strike="noStrike">
                <a:latin typeface="Arial"/>
              </a:rPr>
              <a:t>m</a:t>
            </a:r>
            <a:r>
              <a:rPr b="0" lang="en-US" sz="2000" spc="-1" strike="noStrike">
                <a:latin typeface="Arial"/>
              </a:rPr>
              <a:t>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F70F37AE-5322-41ED-AB19-DFD526E4E27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36360" cy="3393360"/>
          </a:xfrm>
          <a:prstGeom prst="rect">
            <a:avLst/>
          </a:prstGeom>
          <a:ln w="0">
            <a:noFill/>
          </a:ln>
        </p:spPr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50400" cy="407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35800" cy="4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29253CA-2E0D-4490-9AC5-E135147A79D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5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E0D4D4A-CDA7-477D-A5D3-0D40BAFE8C3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902E652-63CA-4EE7-A892-CDFA26EE981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8582069-114A-45D6-A32B-5A551AE50A5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89050EC-D90D-4E18-BDF2-5BDED0F84F5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06D9ACC-EB3A-4148-B3D4-3F89C95B7F2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AD45C67-F0A2-4AF3-8D76-D1147A4CC8B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406947D-B87E-4EC1-9A1E-C2E4CCEF79F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CD5B8D4-901A-42F6-9651-D756F21C191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16BFB79-F21C-4FC8-9314-1B8ABA69DC8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8D0E562-1535-40D3-8916-FF5202BAD2E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723DE1D-C864-4E70-AB32-9444D3B0CE0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14FD5F1-26BE-4589-9394-2E8C103BBF4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89A90CA-88CB-47CD-AB0C-5577E72DA17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921A97E-D6E7-4945-9769-8D2CBB75FFF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B13E366-B56D-4EBD-ACC6-00200852256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77585B3-26C3-417E-A935-371C5306E3A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BB91173-42B9-4219-B5F5-84FD353EA4D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3052A6-223F-4F33-BADC-FBC403DACF6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BBD446-9C4F-4226-A08D-74345B25FA1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EDFAB4-8998-42C5-82BB-D4145873729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D1B5290-31A0-472F-9763-1A86DBD9CBD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95FCE96-6DD4-4800-A63E-D96970345F8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36ADB77-5374-457D-B008-54F0C928ABE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6FA7AF6-AE58-497F-BCF2-33733407184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59480" cy="329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097720" cy="329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9555639-6EBC-4AE0-AEE1-D5C5047B0DAA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097720" cy="329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59480" cy="329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097720" cy="329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E789861-E702-45E1-A754-54501314F3E2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097720" cy="329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di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th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tit</a:t>
            </a:r>
            <a:r>
              <a:rPr b="0" lang="en-US" sz="4400" spc="-1" strike="noStrike">
                <a:latin typeface="Arial"/>
              </a:rPr>
              <a:t>le </a:t>
            </a:r>
            <a:r>
              <a:rPr b="0" lang="en-US" sz="4400" spc="-1" strike="noStrike">
                <a:latin typeface="Arial"/>
              </a:rPr>
              <a:t>te</a:t>
            </a:r>
            <a:r>
              <a:rPr b="0" lang="en-US" sz="4400" spc="-1" strike="noStrike">
                <a:latin typeface="Arial"/>
              </a:rPr>
              <a:t>xt </a:t>
            </a:r>
            <a:r>
              <a:rPr b="0" lang="en-US" sz="4400" spc="-1" strike="noStrike">
                <a:latin typeface="Arial"/>
              </a:rPr>
              <a:t>fo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27800" cy="143388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001 Palo Alto 2581 - 2587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1371600" y="4563360"/>
            <a:ext cx="6364800" cy="65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Peter H. Chen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0" name="Picture 2" descr="Reinforcement learning - Wikipedia"/>
          <p:cNvPicPr/>
          <p:nvPr/>
        </p:nvPicPr>
        <p:blipFill>
          <a:blip r:embed="rId1"/>
          <a:stretch/>
        </p:blipFill>
        <p:spPr>
          <a:xfrm>
            <a:off x="4212000" y="3645000"/>
            <a:ext cx="905760" cy="8769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5AFE0E2-E376-4C28-8F50-22127DEC8D94}" type="slidenum">
              <a:t>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CA9A8117-AA0B-4CEC-9496-C8B257EBF001}" type="datetime1">
              <a:rPr lang="en-US"/>
              <a:t>02/25/2024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0080" y="0"/>
            <a:ext cx="9127080" cy="72864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001 Palo Alto 2581 - 2581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232200" y="1302120"/>
            <a:ext cx="2738880" cy="29700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Palo Alto 2581 to 2587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300" spc="-1" strike="noStrike">
              <a:latin typeface="Arial"/>
            </a:endParaRPr>
          </a:p>
        </p:txBody>
      </p:sp>
      <p:sp>
        <p:nvSpPr>
          <p:cNvPr id="93" name="標題 4"/>
          <p:cNvSpPr/>
          <p:nvPr/>
        </p:nvSpPr>
        <p:spPr>
          <a:xfrm>
            <a:off x="0" y="723600"/>
            <a:ext cx="9124200" cy="32400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https://www.hsinchu.gov.tw/cp.aspx?n=982&amp;s=263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sldNum" idx="10"/>
          </p:nvPr>
        </p:nvSpPr>
        <p:spPr>
          <a:xfrm>
            <a:off x="6553080" y="6356520"/>
            <a:ext cx="2097720" cy="329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C1C4B78-B991-4B3E-AC35-B83D522D671A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95" name=""/>
          <p:cNvSpPr/>
          <p:nvPr/>
        </p:nvSpPr>
        <p:spPr>
          <a:xfrm>
            <a:off x="5029200" y="457200"/>
            <a:ext cx="2971080" cy="66286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"/>
          <p:cNvSpPr/>
          <p:nvPr/>
        </p:nvSpPr>
        <p:spPr>
          <a:xfrm flipH="1">
            <a:off x="6171120" y="5056920"/>
            <a:ext cx="1828800" cy="913320"/>
          </a:xfrm>
          <a:prstGeom prst="rect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"/>
          <p:cNvSpPr/>
          <p:nvPr/>
        </p:nvSpPr>
        <p:spPr>
          <a:xfrm flipH="1">
            <a:off x="6171840" y="4169160"/>
            <a:ext cx="1600200" cy="913320"/>
          </a:xfrm>
          <a:prstGeom prst="rect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"/>
          <p:cNvSpPr/>
          <p:nvPr/>
        </p:nvSpPr>
        <p:spPr>
          <a:xfrm>
            <a:off x="5980320" y="4169520"/>
            <a:ext cx="360" cy="91440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"/>
          <p:cNvSpPr/>
          <p:nvPr/>
        </p:nvSpPr>
        <p:spPr>
          <a:xfrm>
            <a:off x="5258520" y="4398120"/>
            <a:ext cx="6850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22’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0" name=""/>
          <p:cNvSpPr/>
          <p:nvPr/>
        </p:nvSpPr>
        <p:spPr>
          <a:xfrm flipH="1">
            <a:off x="6171840" y="3483720"/>
            <a:ext cx="1600200" cy="684720"/>
          </a:xfrm>
          <a:prstGeom prst="rect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"/>
          <p:cNvSpPr/>
          <p:nvPr/>
        </p:nvSpPr>
        <p:spPr>
          <a:xfrm flipH="1">
            <a:off x="6171120" y="2797920"/>
            <a:ext cx="1600200" cy="684720"/>
          </a:xfrm>
          <a:prstGeom prst="rect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"/>
          <p:cNvSpPr/>
          <p:nvPr/>
        </p:nvSpPr>
        <p:spPr>
          <a:xfrm>
            <a:off x="5971680" y="2797920"/>
            <a:ext cx="360" cy="70200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"/>
          <p:cNvSpPr/>
          <p:nvPr/>
        </p:nvSpPr>
        <p:spPr>
          <a:xfrm>
            <a:off x="5258520" y="2908800"/>
            <a:ext cx="6850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19’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4" name=""/>
          <p:cNvSpPr/>
          <p:nvPr/>
        </p:nvSpPr>
        <p:spPr>
          <a:xfrm>
            <a:off x="5963040" y="3481920"/>
            <a:ext cx="360" cy="70200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"/>
          <p:cNvSpPr/>
          <p:nvPr/>
        </p:nvSpPr>
        <p:spPr>
          <a:xfrm>
            <a:off x="5258520" y="3712320"/>
            <a:ext cx="6850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19’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"/>
          <p:cNvSpPr/>
          <p:nvPr/>
        </p:nvSpPr>
        <p:spPr>
          <a:xfrm>
            <a:off x="6400800" y="2713320"/>
            <a:ext cx="137232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"/>
          <p:cNvSpPr/>
          <p:nvPr/>
        </p:nvSpPr>
        <p:spPr>
          <a:xfrm>
            <a:off x="6630120" y="2727000"/>
            <a:ext cx="6850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30’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8" name=""/>
          <p:cNvSpPr/>
          <p:nvPr/>
        </p:nvSpPr>
        <p:spPr>
          <a:xfrm>
            <a:off x="6172920" y="4827960"/>
            <a:ext cx="16002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"/>
          <p:cNvSpPr/>
          <p:nvPr/>
        </p:nvSpPr>
        <p:spPr>
          <a:xfrm>
            <a:off x="6701760" y="4782600"/>
            <a:ext cx="6850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33’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6171840" y="5742360"/>
            <a:ext cx="182952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"/>
          <p:cNvSpPr/>
          <p:nvPr/>
        </p:nvSpPr>
        <p:spPr>
          <a:xfrm>
            <a:off x="6629760" y="5396040"/>
            <a:ext cx="6850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40’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 flipH="1">
            <a:off x="6856920" y="713160"/>
            <a:ext cx="914400" cy="1370880"/>
          </a:xfrm>
          <a:prstGeom prst="rect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"/>
          <p:cNvSpPr/>
          <p:nvPr/>
        </p:nvSpPr>
        <p:spPr>
          <a:xfrm>
            <a:off x="6629760" y="595440"/>
            <a:ext cx="360" cy="148932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"/>
          <p:cNvSpPr/>
          <p:nvPr/>
        </p:nvSpPr>
        <p:spPr>
          <a:xfrm>
            <a:off x="6172560" y="883440"/>
            <a:ext cx="6850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25’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"/>
          <p:cNvSpPr/>
          <p:nvPr/>
        </p:nvSpPr>
        <p:spPr>
          <a:xfrm>
            <a:off x="6858360" y="2313360"/>
            <a:ext cx="9144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"/>
          <p:cNvSpPr/>
          <p:nvPr/>
        </p:nvSpPr>
        <p:spPr>
          <a:xfrm>
            <a:off x="6858360" y="1967040"/>
            <a:ext cx="6850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20’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 flipV="1">
            <a:off x="6858360" y="2084760"/>
            <a:ext cx="360" cy="64224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"/>
          <p:cNvSpPr/>
          <p:nvPr/>
        </p:nvSpPr>
        <p:spPr>
          <a:xfrm>
            <a:off x="6401160" y="2313360"/>
            <a:ext cx="6850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17’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9" name=""/>
          <p:cNvSpPr/>
          <p:nvPr/>
        </p:nvSpPr>
        <p:spPr>
          <a:xfrm>
            <a:off x="5971680" y="5105520"/>
            <a:ext cx="360" cy="91440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"/>
          <p:cNvSpPr/>
          <p:nvPr/>
        </p:nvSpPr>
        <p:spPr>
          <a:xfrm>
            <a:off x="5249880" y="5334120"/>
            <a:ext cx="6850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25’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" name=""/>
          <p:cNvSpPr/>
          <p:nvPr/>
        </p:nvSpPr>
        <p:spPr>
          <a:xfrm flipH="1">
            <a:off x="6171480" y="6172920"/>
            <a:ext cx="1828800" cy="540000"/>
          </a:xfrm>
          <a:prstGeom prst="rect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"/>
          <p:cNvSpPr/>
          <p:nvPr/>
        </p:nvSpPr>
        <p:spPr>
          <a:xfrm>
            <a:off x="6172200" y="6858360"/>
            <a:ext cx="182952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"/>
          <p:cNvSpPr/>
          <p:nvPr/>
        </p:nvSpPr>
        <p:spPr>
          <a:xfrm>
            <a:off x="6630120" y="6512040"/>
            <a:ext cx="6850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40’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4" name=""/>
          <p:cNvSpPr/>
          <p:nvPr/>
        </p:nvSpPr>
        <p:spPr>
          <a:xfrm>
            <a:off x="5972040" y="6221520"/>
            <a:ext cx="360" cy="57492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"/>
          <p:cNvSpPr/>
          <p:nvPr/>
        </p:nvSpPr>
        <p:spPr>
          <a:xfrm>
            <a:off x="5258160" y="6310440"/>
            <a:ext cx="6850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15’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EBC9069B-F080-46A7-A796-82F8A2274637}" type="datetime1">
              <a:rPr lang="en-US"/>
              <a:t>02/25/2024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0080" y="0"/>
            <a:ext cx="9127080" cy="72864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001 Palo Alto 2581 - 2581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232200" y="1302120"/>
            <a:ext cx="3425040" cy="52632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Palo Alto 2581 to 2587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Front yard parking lot. 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300" spc="-1" strike="noStrike">
              <a:latin typeface="Arial"/>
            </a:endParaRPr>
          </a:p>
        </p:txBody>
      </p:sp>
      <p:sp>
        <p:nvSpPr>
          <p:cNvPr id="128" name="標題 1"/>
          <p:cNvSpPr/>
          <p:nvPr/>
        </p:nvSpPr>
        <p:spPr>
          <a:xfrm>
            <a:off x="0" y="723600"/>
            <a:ext cx="9124200" cy="32400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https://www.hsinchu.gov.tw/cp.aspx?n=982&amp;s=263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sldNum" idx="11"/>
          </p:nvPr>
        </p:nvSpPr>
        <p:spPr>
          <a:xfrm>
            <a:off x="6553080" y="6356520"/>
            <a:ext cx="2097720" cy="329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CC77E19-36B7-43C5-88AB-15129FC09D6D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3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30" name=""/>
          <p:cNvSpPr/>
          <p:nvPr/>
        </p:nvSpPr>
        <p:spPr>
          <a:xfrm>
            <a:off x="228600" y="2286000"/>
            <a:ext cx="7771680" cy="4571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"/>
          <p:cNvSpPr/>
          <p:nvPr/>
        </p:nvSpPr>
        <p:spPr>
          <a:xfrm flipH="1">
            <a:off x="1791360" y="2400120"/>
            <a:ext cx="4151160" cy="2057040"/>
          </a:xfrm>
          <a:prstGeom prst="rect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"/>
          <p:cNvSpPr/>
          <p:nvPr/>
        </p:nvSpPr>
        <p:spPr>
          <a:xfrm>
            <a:off x="914400" y="3077640"/>
            <a:ext cx="6850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25’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"/>
          <p:cNvSpPr/>
          <p:nvPr/>
        </p:nvSpPr>
        <p:spPr>
          <a:xfrm>
            <a:off x="1792800" y="2400120"/>
            <a:ext cx="950040" cy="1371240"/>
          </a:xfrm>
          <a:prstGeom prst="rect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"/>
          <p:cNvSpPr/>
          <p:nvPr/>
        </p:nvSpPr>
        <p:spPr>
          <a:xfrm>
            <a:off x="1592280" y="2449080"/>
            <a:ext cx="7920" cy="212292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"/>
          <p:cNvSpPr/>
          <p:nvPr/>
        </p:nvSpPr>
        <p:spPr>
          <a:xfrm>
            <a:off x="2021400" y="2448720"/>
            <a:ext cx="360" cy="132300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"/>
          <p:cNvSpPr/>
          <p:nvPr/>
        </p:nvSpPr>
        <p:spPr>
          <a:xfrm>
            <a:off x="1922400" y="3077640"/>
            <a:ext cx="6850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18’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"/>
          <p:cNvSpPr/>
          <p:nvPr/>
        </p:nvSpPr>
        <p:spPr>
          <a:xfrm flipH="1">
            <a:off x="1827360" y="4871160"/>
            <a:ext cx="4115160" cy="1072080"/>
          </a:xfrm>
          <a:prstGeom prst="rect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"/>
          <p:cNvSpPr/>
          <p:nvPr/>
        </p:nvSpPr>
        <p:spPr>
          <a:xfrm>
            <a:off x="914760" y="5345280"/>
            <a:ext cx="6850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15’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" name=""/>
          <p:cNvSpPr/>
          <p:nvPr/>
        </p:nvSpPr>
        <p:spPr>
          <a:xfrm>
            <a:off x="1600200" y="4920120"/>
            <a:ext cx="360" cy="102348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"/>
          <p:cNvSpPr/>
          <p:nvPr/>
        </p:nvSpPr>
        <p:spPr>
          <a:xfrm>
            <a:off x="1045800" y="4539240"/>
            <a:ext cx="48204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5’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"/>
          <p:cNvSpPr/>
          <p:nvPr/>
        </p:nvSpPr>
        <p:spPr>
          <a:xfrm>
            <a:off x="1600200" y="4572000"/>
            <a:ext cx="360" cy="45720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"/>
          <p:cNvSpPr/>
          <p:nvPr/>
        </p:nvSpPr>
        <p:spPr>
          <a:xfrm>
            <a:off x="2021400" y="3776760"/>
            <a:ext cx="360" cy="109440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"/>
          <p:cNvSpPr/>
          <p:nvPr/>
        </p:nvSpPr>
        <p:spPr>
          <a:xfrm>
            <a:off x="1793160" y="5298120"/>
            <a:ext cx="41504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"/>
          <p:cNvSpPr/>
          <p:nvPr/>
        </p:nvSpPr>
        <p:spPr>
          <a:xfrm>
            <a:off x="4374360" y="5259240"/>
            <a:ext cx="6850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39’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5" name=""/>
          <p:cNvSpPr/>
          <p:nvPr/>
        </p:nvSpPr>
        <p:spPr>
          <a:xfrm>
            <a:off x="2034360" y="4107240"/>
            <a:ext cx="6850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12’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"/>
          <p:cNvSpPr/>
          <p:nvPr/>
        </p:nvSpPr>
        <p:spPr>
          <a:xfrm>
            <a:off x="2743200" y="2400120"/>
            <a:ext cx="950040" cy="1371240"/>
          </a:xfrm>
          <a:prstGeom prst="rect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"/>
          <p:cNvSpPr/>
          <p:nvPr/>
        </p:nvSpPr>
        <p:spPr>
          <a:xfrm>
            <a:off x="3693600" y="2400120"/>
            <a:ext cx="950040" cy="1371240"/>
          </a:xfrm>
          <a:prstGeom prst="rect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"/>
          <p:cNvSpPr/>
          <p:nvPr/>
        </p:nvSpPr>
        <p:spPr>
          <a:xfrm>
            <a:off x="4644000" y="2400120"/>
            <a:ext cx="950040" cy="1371240"/>
          </a:xfrm>
          <a:prstGeom prst="rect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"/>
          <p:cNvSpPr/>
          <p:nvPr/>
        </p:nvSpPr>
        <p:spPr>
          <a:xfrm>
            <a:off x="1802880" y="2666160"/>
            <a:ext cx="95112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"/>
          <p:cNvSpPr/>
          <p:nvPr/>
        </p:nvSpPr>
        <p:spPr>
          <a:xfrm>
            <a:off x="2057760" y="2731680"/>
            <a:ext cx="6850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8’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1" name=""/>
          <p:cNvSpPr/>
          <p:nvPr/>
        </p:nvSpPr>
        <p:spPr>
          <a:xfrm>
            <a:off x="2743200" y="2666520"/>
            <a:ext cx="9720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"/>
          <p:cNvSpPr/>
          <p:nvPr/>
        </p:nvSpPr>
        <p:spPr>
          <a:xfrm>
            <a:off x="3008160" y="2729520"/>
            <a:ext cx="6850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9’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3" name=""/>
          <p:cNvSpPr/>
          <p:nvPr/>
        </p:nvSpPr>
        <p:spPr>
          <a:xfrm>
            <a:off x="3664080" y="2666520"/>
            <a:ext cx="95112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"/>
          <p:cNvSpPr/>
          <p:nvPr/>
        </p:nvSpPr>
        <p:spPr>
          <a:xfrm>
            <a:off x="3929760" y="2705040"/>
            <a:ext cx="6850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9’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"/>
          <p:cNvSpPr/>
          <p:nvPr/>
        </p:nvSpPr>
        <p:spPr>
          <a:xfrm>
            <a:off x="4644000" y="2655720"/>
            <a:ext cx="9504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"/>
          <p:cNvSpPr/>
          <p:nvPr/>
        </p:nvSpPr>
        <p:spPr>
          <a:xfrm>
            <a:off x="4953960" y="2691720"/>
            <a:ext cx="4474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9’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7" name=""/>
          <p:cNvSpPr/>
          <p:nvPr/>
        </p:nvSpPr>
        <p:spPr>
          <a:xfrm>
            <a:off x="5594400" y="2691360"/>
            <a:ext cx="3492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"/>
          <p:cNvSpPr/>
          <p:nvPr/>
        </p:nvSpPr>
        <p:spPr>
          <a:xfrm>
            <a:off x="5601960" y="2691720"/>
            <a:ext cx="4474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4’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"/>
          <p:cNvSpPr/>
          <p:nvPr/>
        </p:nvSpPr>
        <p:spPr>
          <a:xfrm>
            <a:off x="2934360" y="4107240"/>
            <a:ext cx="6850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7’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"/>
          <p:cNvSpPr/>
          <p:nvPr/>
        </p:nvSpPr>
        <p:spPr>
          <a:xfrm>
            <a:off x="2971800" y="3771720"/>
            <a:ext cx="360" cy="68580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CBB2AFBF-3FF1-4B58-A125-9AFA5A4DB69C}" type="datetime1">
              <a:rPr lang="en-US"/>
              <a:t>02/25/2024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0080" y="0"/>
            <a:ext cx="9127080" cy="72864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001 Palo Alto 2581 - 2581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subTitle"/>
          </p:nvPr>
        </p:nvSpPr>
        <p:spPr>
          <a:xfrm>
            <a:off x="232200" y="1302120"/>
            <a:ext cx="3425040" cy="52632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Palo Alto 2581 to 2587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Front yard parking lot. 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300" spc="-1" strike="noStrike">
              <a:latin typeface="Arial"/>
            </a:endParaRPr>
          </a:p>
        </p:txBody>
      </p:sp>
      <p:sp>
        <p:nvSpPr>
          <p:cNvPr id="163" name="標題 2"/>
          <p:cNvSpPr/>
          <p:nvPr/>
        </p:nvSpPr>
        <p:spPr>
          <a:xfrm>
            <a:off x="0" y="723600"/>
            <a:ext cx="9124200" cy="32400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https://www.hsinchu.gov.tw/cp.aspx?n=982&amp;s=263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097720" cy="329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4DAA6FF-83F6-4C0E-B65E-DD2FD8B03077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65" name=""/>
          <p:cNvSpPr/>
          <p:nvPr/>
        </p:nvSpPr>
        <p:spPr>
          <a:xfrm>
            <a:off x="720" y="2286720"/>
            <a:ext cx="7771680" cy="4571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"/>
          <p:cNvSpPr/>
          <p:nvPr/>
        </p:nvSpPr>
        <p:spPr>
          <a:xfrm flipH="1">
            <a:off x="1791360" y="2400120"/>
            <a:ext cx="4151160" cy="2057040"/>
          </a:xfrm>
          <a:prstGeom prst="rect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"/>
          <p:cNvSpPr/>
          <p:nvPr/>
        </p:nvSpPr>
        <p:spPr>
          <a:xfrm>
            <a:off x="914400" y="3077640"/>
            <a:ext cx="6850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25’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8" name=""/>
          <p:cNvSpPr/>
          <p:nvPr/>
        </p:nvSpPr>
        <p:spPr>
          <a:xfrm>
            <a:off x="1592280" y="2449080"/>
            <a:ext cx="7920" cy="212292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"/>
          <p:cNvSpPr/>
          <p:nvPr/>
        </p:nvSpPr>
        <p:spPr>
          <a:xfrm flipH="1">
            <a:off x="1827360" y="4871160"/>
            <a:ext cx="4115160" cy="1072080"/>
          </a:xfrm>
          <a:prstGeom prst="rect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"/>
          <p:cNvSpPr/>
          <p:nvPr/>
        </p:nvSpPr>
        <p:spPr>
          <a:xfrm>
            <a:off x="914760" y="5345280"/>
            <a:ext cx="6850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15’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1" name=""/>
          <p:cNvSpPr/>
          <p:nvPr/>
        </p:nvSpPr>
        <p:spPr>
          <a:xfrm>
            <a:off x="1600200" y="4920120"/>
            <a:ext cx="360" cy="102348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"/>
          <p:cNvSpPr/>
          <p:nvPr/>
        </p:nvSpPr>
        <p:spPr>
          <a:xfrm>
            <a:off x="1045800" y="4539240"/>
            <a:ext cx="48204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5’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"/>
          <p:cNvSpPr/>
          <p:nvPr/>
        </p:nvSpPr>
        <p:spPr>
          <a:xfrm>
            <a:off x="1600200" y="4572000"/>
            <a:ext cx="360" cy="45720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"/>
          <p:cNvSpPr/>
          <p:nvPr/>
        </p:nvSpPr>
        <p:spPr>
          <a:xfrm>
            <a:off x="1793160" y="5298120"/>
            <a:ext cx="41504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"/>
          <p:cNvSpPr/>
          <p:nvPr/>
        </p:nvSpPr>
        <p:spPr>
          <a:xfrm>
            <a:off x="4374360" y="5259240"/>
            <a:ext cx="6850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39’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6" name=""/>
          <p:cNvSpPr/>
          <p:nvPr/>
        </p:nvSpPr>
        <p:spPr>
          <a:xfrm>
            <a:off x="3886200" y="3861720"/>
            <a:ext cx="2056680" cy="595440"/>
          </a:xfrm>
          <a:prstGeom prst="rect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"/>
          <p:cNvSpPr/>
          <p:nvPr/>
        </p:nvSpPr>
        <p:spPr>
          <a:xfrm>
            <a:off x="2934360" y="4107240"/>
            <a:ext cx="6850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"/>
          <p:cNvSpPr/>
          <p:nvPr/>
        </p:nvSpPr>
        <p:spPr>
          <a:xfrm>
            <a:off x="3886200" y="3200400"/>
            <a:ext cx="2056680" cy="661320"/>
          </a:xfrm>
          <a:prstGeom prst="rect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"/>
          <p:cNvSpPr/>
          <p:nvPr/>
        </p:nvSpPr>
        <p:spPr>
          <a:xfrm>
            <a:off x="4343400" y="3200400"/>
            <a:ext cx="0" cy="66132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"/>
          <p:cNvSpPr/>
          <p:nvPr/>
        </p:nvSpPr>
        <p:spPr>
          <a:xfrm>
            <a:off x="4442400" y="3372120"/>
            <a:ext cx="6850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8’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"/>
          <p:cNvSpPr/>
          <p:nvPr/>
        </p:nvSpPr>
        <p:spPr>
          <a:xfrm>
            <a:off x="4442400" y="4056120"/>
            <a:ext cx="6850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8’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"/>
          <p:cNvSpPr/>
          <p:nvPr/>
        </p:nvSpPr>
        <p:spPr>
          <a:xfrm>
            <a:off x="3874320" y="2400840"/>
            <a:ext cx="2056680" cy="799560"/>
          </a:xfrm>
          <a:prstGeom prst="rect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"/>
          <p:cNvSpPr/>
          <p:nvPr/>
        </p:nvSpPr>
        <p:spPr>
          <a:xfrm>
            <a:off x="4410000" y="2399760"/>
            <a:ext cx="618840" cy="343080"/>
          </a:xfrm>
          <a:prstGeom prst="rect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"/>
          <p:cNvSpPr/>
          <p:nvPr/>
        </p:nvSpPr>
        <p:spPr>
          <a:xfrm>
            <a:off x="4442040" y="2399760"/>
            <a:ext cx="6850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32”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5" name=""/>
          <p:cNvSpPr/>
          <p:nvPr/>
        </p:nvSpPr>
        <p:spPr>
          <a:xfrm>
            <a:off x="4343400" y="3812760"/>
            <a:ext cx="0" cy="66132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"/>
          <p:cNvSpPr/>
          <p:nvPr/>
        </p:nvSpPr>
        <p:spPr>
          <a:xfrm>
            <a:off x="4343400" y="2409120"/>
            <a:ext cx="0" cy="79128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"/>
          <p:cNvSpPr/>
          <p:nvPr/>
        </p:nvSpPr>
        <p:spPr>
          <a:xfrm>
            <a:off x="4370400" y="2760120"/>
            <a:ext cx="6850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9’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057A2EE8-6CFA-4EBA-9A5E-7E0BEC285E0F}" type="datetime1">
              <a:rPr lang="en-US"/>
              <a:t>02/25/2024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08000" cy="143388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6000" spc="-1" strike="noStrike">
                <a:solidFill>
                  <a:srgbClr val="ffff00"/>
                </a:solidFill>
                <a:latin typeface="Calibri"/>
                <a:ea typeface="DejaVu Sans"/>
              </a:rPr>
              <a:t>End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6055326-9DC2-4666-B40F-C39BD63B3555}" type="slidenum">
              <a:t>5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21EAD15C-E286-4DAB-A033-197A6F547F4B}" type="datetime1">
              <a:rPr lang="en-US"/>
              <a:t>02/25/2024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11245</TotalTime>
  <Application>LibreOffice/7.3.7.2$Linux_X86_64 LibreOffice_project/30$Build-2</Application>
  <AppVersion>15.0000</AppVersion>
  <Company>HOME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2018-09-28T16:40:41Z</dcterms:created>
  <dc:creator>USER</dc:creator>
  <dc:description/>
  <dc:language>en-US</dc:language>
  <cp:lastModifiedBy/>
  <dcterms:modified xsi:type="dcterms:W3CDTF">2024-02-25T18:57:05Z</dcterms:modified>
  <cp:revision>2445</cp:revision>
  <dc:subject/>
  <dc:title>Node JS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1</vt:r8>
  </property>
  <property fmtid="{D5CDD505-2E9C-101B-9397-08002B2CF9AE}" pid="3" name="PresentationFormat">
    <vt:lpwstr>On-screen Show (4:3)</vt:lpwstr>
  </property>
  <property fmtid="{D5CDD505-2E9C-101B-9397-08002B2CF9AE}" pid="4" name="Slides">
    <vt:r8>3</vt:r8>
  </property>
</Properties>
</file>