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7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County Record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County Record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136904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County Record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https://www.sccassessor.org/online-services/property-search/search-by-map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the APN 46718011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https://www.sccassessor.org/index.php/apn-redirect?ApnValue=46718011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800" b="1" dirty="0"/>
              <a:t>https://www.sccassessor.org/online-services/property-search/search-by-map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id="{B669074E-11F6-49AC-867B-0C160B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2025/8/17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County Record</vt:lpstr>
      <vt:lpstr>1 County Record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500</cp:revision>
  <dcterms:created xsi:type="dcterms:W3CDTF">2018-09-28T16:40:41Z</dcterms:created>
  <dcterms:modified xsi:type="dcterms:W3CDTF">2025-08-17T16:29:31Z</dcterms:modified>
</cp:coreProperties>
</file>