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82" r:id="rId3"/>
    <p:sldId id="288" r:id="rId4"/>
    <p:sldId id="285" r:id="rId5"/>
    <p:sldId id="280" r:id="rId6"/>
    <p:sldId id="281" r:id="rId7"/>
    <p:sldId id="287" r:id="rId8"/>
    <p:sldId id="286" r:id="rId9"/>
    <p:sldId id="283" r:id="rId10"/>
    <p:sldId id="284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9" d="100"/>
          <a:sy n="99" d="100"/>
        </p:scale>
        <p:origin x="2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jcaJoc6bCFAQ96jDe2HwtXj7BMD_-m5#scrollTo=QHnVupBBn9eR" TargetMode="External"/><Relationship Id="rId2" Type="http://schemas.openxmlformats.org/officeDocument/2006/relationships/hyperlink" Target="https://github.com/facebookresearch/detectron2/blob/master/INSTALL.md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maskrcnn-benchmark/pull/741" TargetMode="External"/><Relationship Id="rId2" Type="http://schemas.openxmlformats.org/officeDocument/2006/relationships/hyperlink" Target="https://github.com/facebookresearch/detectron2/issues/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6jcaJoc6bCFAQ96jDe2HwtXj7BMD_-m5#scrollTo=QHnVupBBn9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downloads/26" TargetMode="External"/><Relationship Id="rId2" Type="http://schemas.openxmlformats.org/officeDocument/2006/relationships/hyperlink" Target="https://github.com/facebookresearch/detectron2/blob/master/INSTALL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colab.research.google.com/drive/16jcaJoc6bCFAQ96jDe2HwtXj7BMD_-m5#scrollTo=QHnVupBBn9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jcaJoc6bCFAQ96jDe2HwtXj7BMD_-m5#scrollTo=QHnVupBBn9eR" TargetMode="External"/><Relationship Id="rId2" Type="http://schemas.openxmlformats.org/officeDocument/2006/relationships/hyperlink" Target="https://github.com/facebookresearch/detectron2/issues/1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downloads/26" TargetMode="External"/><Relationship Id="rId2" Type="http://schemas.openxmlformats.org/officeDocument/2006/relationships/hyperlink" Target="https://github.com/facebookresearch/detectron2/blob/master/INSTALL.m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drive/16jcaJoc6bCFAQ96jDe2HwtXj7BMD_-m5#scrollTo=QHnVupBBn9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235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https://github.com/facebookresearch/detectron2/blob/master/INSTALL.md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9:56/1:07:20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&gt; git clone https://github.com/facebookresearch/detectron2.git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&gt; python -m pip install -e detectron2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1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Facebook does not support Detectron2 installation on Windows.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https://github.com/facebookresearch/detectron2/issues/9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complicated solution: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https://github.com/facebookresearch/maskrcnn-benchmark/pull/741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that I tried on window and cannot resolve the problem during the compilation.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easier to compile detectron 2 under the Ubuntu.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6072AD-425E-40A8-9663-B3F58C85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pip install git+https://github.com/philferriere/cocoapi.git#subdirectory=PythonAPI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0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https://colab.research.google.com/drive/16jcaJoc6bCFAQ96jDe2HwtXj7BMD_-m5#scrollTo=QHnVupBBn9eR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Open anaconda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 install -U torch==1.5 </a:t>
            </a:r>
            <a:r>
              <a:rPr lang="en-US" sz="1400" dirty="0" err="1">
                <a:solidFill>
                  <a:schemeClr val="tx1"/>
                </a:solidFill>
              </a:rPr>
              <a:t>torchvision</a:t>
            </a:r>
            <a:r>
              <a:rPr lang="en-US" sz="1400" dirty="0">
                <a:solidFill>
                  <a:schemeClr val="tx1"/>
                </a:solidFill>
              </a:rPr>
              <a:t>==0.6 -f https://download.pytorch.org/whl/cu101/torch_stable.html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 install </a:t>
            </a:r>
            <a:r>
              <a:rPr lang="en-US" sz="1400" dirty="0" err="1">
                <a:solidFill>
                  <a:schemeClr val="tx1"/>
                </a:solidFill>
              </a:rPr>
              <a:t>cython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>
                <a:solidFill>
                  <a:schemeClr val="tx1"/>
                </a:solidFill>
              </a:rPr>
              <a:t>pyyaml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6072AD-425E-40A8-9663-B3F58C85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pip install git+https://github.com/philferriere/cocoapi.git#subdirectory=PythonAPI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70182-967C-4461-A0AA-3690F2BA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3" y="2780928"/>
            <a:ext cx="7901017" cy="23146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230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https://colab.research.google.com/drive/16jcaJoc6bCFAQ96jDe2HwtXj7BMD_-m5#scrollTo=QHnVupBBn9eR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rgbClr val="C00000"/>
                </a:solidFill>
              </a:rPr>
              <a:t>&gt; pip install -U '</a:t>
            </a:r>
            <a:r>
              <a:rPr lang="en-US" sz="1400" dirty="0" err="1">
                <a:solidFill>
                  <a:srgbClr val="C00000"/>
                </a:solidFill>
              </a:rPr>
              <a:t>git+https</a:t>
            </a:r>
            <a:r>
              <a:rPr lang="en-US" sz="1400" dirty="0">
                <a:solidFill>
                  <a:srgbClr val="C00000"/>
                </a:solidFill>
              </a:rPr>
              <a:t>://github.com/</a:t>
            </a:r>
            <a:r>
              <a:rPr lang="en-US" sz="1400" dirty="0" err="1">
                <a:solidFill>
                  <a:srgbClr val="C00000"/>
                </a:solidFill>
              </a:rPr>
              <a:t>cocodataset</a:t>
            </a:r>
            <a:r>
              <a:rPr lang="en-US" sz="1400" dirty="0">
                <a:solidFill>
                  <a:srgbClr val="C00000"/>
                </a:solidFill>
              </a:rPr>
              <a:t>/</a:t>
            </a:r>
            <a:r>
              <a:rPr lang="en-US" sz="1400" dirty="0" err="1">
                <a:solidFill>
                  <a:srgbClr val="C00000"/>
                </a:solidFill>
              </a:rPr>
              <a:t>cocoapi.git#subdirectory</a:t>
            </a:r>
            <a:r>
              <a:rPr lang="en-US" sz="1400" dirty="0">
                <a:solidFill>
                  <a:srgbClr val="C00000"/>
                </a:solidFill>
              </a:rPr>
              <a:t>=</a:t>
            </a:r>
            <a:r>
              <a:rPr lang="en-US" sz="1400" dirty="0" err="1">
                <a:solidFill>
                  <a:srgbClr val="C00000"/>
                </a:solidFill>
              </a:rPr>
              <a:t>PythonAPI</a:t>
            </a:r>
            <a:r>
              <a:rPr lang="en-US" sz="1400" dirty="0">
                <a:solidFill>
                  <a:srgbClr val="C00000"/>
                </a:solidFill>
              </a:rPr>
              <a:t>’ 	# 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 install </a:t>
            </a:r>
            <a:r>
              <a:rPr lang="en-US" sz="1400" dirty="0" err="1">
                <a:solidFill>
                  <a:schemeClr val="tx1"/>
                </a:solidFill>
              </a:rPr>
              <a:t>git+https</a:t>
            </a:r>
            <a:r>
              <a:rPr lang="en-US" sz="1400" dirty="0">
                <a:solidFill>
                  <a:schemeClr val="tx1"/>
                </a:solidFill>
              </a:rPr>
              <a:t>://github.com/</a:t>
            </a:r>
            <a:r>
              <a:rPr lang="en-US" sz="1400" dirty="0" err="1">
                <a:solidFill>
                  <a:schemeClr val="tx1"/>
                </a:solidFill>
              </a:rPr>
              <a:t>philferriere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cocoapi.git#subdirectory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 err="1">
                <a:solidFill>
                  <a:schemeClr val="tx1"/>
                </a:solidFill>
              </a:rPr>
              <a:t>PythonAPI</a:t>
            </a:r>
            <a:r>
              <a:rPr lang="en-US" sz="1400" dirty="0">
                <a:solidFill>
                  <a:schemeClr val="tx1"/>
                </a:solidFill>
              </a:rPr>
              <a:t>  	# 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 freeze | grep "</a:t>
            </a:r>
            <a:r>
              <a:rPr lang="en-US" sz="1400" dirty="0" err="1">
                <a:solidFill>
                  <a:schemeClr val="tx1"/>
                </a:solidFill>
              </a:rPr>
              <a:t>pycocotools</a:t>
            </a:r>
            <a:r>
              <a:rPr lang="en-US" sz="14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6072AD-425E-40A8-9663-B3F58C85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pip install git+https://github.com/philferriere/cocoapi.git#subdirectory=PythonAPI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FDAD0-2776-4ADF-8F87-5F08A63F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37" y="2738284"/>
            <a:ext cx="7685663" cy="26044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027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https://colab.research.google.com/drive/16jcaJoc6bCFAQ96jDe2HwtXj7BMD_-m5#scrollTo=QHnVupBBn9eR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torch version (1.5.0)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BC713-9B1E-4210-9945-A661D481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7521"/>
            <a:ext cx="469582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909C0-65F7-49FF-AE95-585B717E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70" y="3976885"/>
            <a:ext cx="6696075" cy="714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82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431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https://github.com/facebookresearch/detectron2/blob/master/INSTALL.md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gcc</a:t>
            </a:r>
            <a:r>
              <a:rPr lang="en-US" sz="1800" dirty="0">
                <a:solidFill>
                  <a:schemeClr val="tx1"/>
                </a:solidFill>
              </a:rPr>
              <a:t> &amp; g++ ≥ 5 are required.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load </a:t>
            </a:r>
            <a:r>
              <a:rPr lang="en-US" sz="1800" dirty="0" err="1">
                <a:solidFill>
                  <a:schemeClr val="tx1"/>
                </a:solidFill>
              </a:rPr>
              <a:t>gcc</a:t>
            </a:r>
            <a:r>
              <a:rPr lang="en-US" sz="1800" dirty="0">
                <a:solidFill>
                  <a:schemeClr val="tx1"/>
                </a:solidFill>
              </a:rPr>
              <a:t> &gt; 5, we need download </a:t>
            </a:r>
            <a:r>
              <a:rPr lang="en-US" sz="1800" dirty="0" err="1">
                <a:solidFill>
                  <a:schemeClr val="tx1"/>
                </a:solidFill>
              </a:rPr>
              <a:t>gcc</a:t>
            </a:r>
            <a:r>
              <a:rPr lang="en-US" sz="1800" dirty="0">
                <a:solidFill>
                  <a:schemeClr val="tx1"/>
                </a:solidFill>
              </a:rPr>
              <a:t> from Code::Blocks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http://www.codeblocks.org/downloads/26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056F6-0BDE-4E03-A621-2A161C2BD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760559"/>
            <a:ext cx="5652120" cy="35298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75D12B-45B6-4196-B563-68997837D61B}"/>
              </a:ext>
            </a:extLst>
          </p:cNvPr>
          <p:cNvSpPr/>
          <p:nvPr/>
        </p:nvSpPr>
        <p:spPr>
          <a:xfrm>
            <a:off x="5004048" y="5949280"/>
            <a:ext cx="576064" cy="144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431" y="1268760"/>
            <a:ext cx="8352928" cy="1029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https://github.com/facebookresearch/detectron2/issues/160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compiled environment: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python detectron2/utils/collect_env.py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3D0B7-445D-4F67-95E5-B0F5E170D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433678"/>
            <a:ext cx="5868144" cy="4131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BF51AA3-CE5A-4207-9256-58EF2FAF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https://github.com/facebookresearch/detectron2/blob/master/INSTALL.md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gcc</a:t>
            </a:r>
            <a:r>
              <a:rPr lang="en-US" sz="1800" dirty="0">
                <a:solidFill>
                  <a:schemeClr val="tx1"/>
                </a:solidFill>
              </a:rPr>
              <a:t> &amp; g++ ≥ 5 are required.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load </a:t>
            </a:r>
            <a:r>
              <a:rPr lang="en-US" sz="1800" dirty="0" err="1">
                <a:solidFill>
                  <a:schemeClr val="tx1"/>
                </a:solidFill>
              </a:rPr>
              <a:t>gcc</a:t>
            </a:r>
            <a:r>
              <a:rPr lang="en-US" sz="1800" dirty="0">
                <a:solidFill>
                  <a:schemeClr val="tx1"/>
                </a:solidFill>
              </a:rPr>
              <a:t> &gt; 5, we need download </a:t>
            </a:r>
            <a:r>
              <a:rPr lang="en-US" sz="1800" dirty="0" err="1">
                <a:solidFill>
                  <a:schemeClr val="tx1"/>
                </a:solidFill>
              </a:rPr>
              <a:t>gcc</a:t>
            </a:r>
            <a:r>
              <a:rPr lang="en-US" sz="1800" dirty="0">
                <a:solidFill>
                  <a:schemeClr val="tx1"/>
                </a:solidFill>
              </a:rPr>
              <a:t> from Code::Blocks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http://www.codeblocks.org/downloads/26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https://github.com/facebookresearch/detectron2 detectron2_repo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detectron2 cannot install under window 10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BFDB1-8BFD-466B-977C-3727EBDC9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293096"/>
            <a:ext cx="8567936" cy="1423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749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235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Restart the computer</a:t>
            </a:r>
            <a:endParaRPr lang="en-US" altLang="en-US" sz="44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69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705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Consolas</vt:lpstr>
      <vt:lpstr>inherit</vt:lpstr>
      <vt:lpstr>SFMono-Regular</vt:lpstr>
      <vt:lpstr>Wingdings</vt:lpstr>
      <vt:lpstr>Office 佈景主題</vt:lpstr>
      <vt:lpstr>5 Implement</vt:lpstr>
      <vt:lpstr>5 Implement</vt:lpstr>
      <vt:lpstr>5 Implement</vt:lpstr>
      <vt:lpstr>5 Implement</vt:lpstr>
      <vt:lpstr>5 Implement</vt:lpstr>
      <vt:lpstr>5 Implement</vt:lpstr>
      <vt:lpstr>5 Implement</vt:lpstr>
      <vt:lpstr>5 Implement</vt:lpstr>
      <vt:lpstr>5 Implement</vt:lpstr>
      <vt:lpstr>5 Implement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409</cp:revision>
  <dcterms:created xsi:type="dcterms:W3CDTF">2018-09-28T16:40:41Z</dcterms:created>
  <dcterms:modified xsi:type="dcterms:W3CDTF">2020-05-15T05:09:03Z</dcterms:modified>
</cp:coreProperties>
</file>