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84" d="100"/>
          <a:sy n="84" d="100"/>
        </p:scale>
        <p:origin x="174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turks/face-detection-in-imag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turks/face-detection-in-image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turks/face-detection-in-imag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turks/face-detection-in-imag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aggle.com/dataturks/face-detection-in-image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kaggle.com/dataturks/face-detection-in-image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kaggle.com/dataturks/face-detection-in-image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3 Dataset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B415C6-C182-48C9-8C0B-78F6C8D7F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25004"/>
            <a:ext cx="7092280" cy="438649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Dataset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462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Dataset for Face Detection in Images: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Next, we look at dataset at kaggle.com/</a:t>
            </a:r>
            <a:r>
              <a:rPr lang="en-US" sz="1800" dirty="0" err="1">
                <a:solidFill>
                  <a:schemeClr val="tx1"/>
                </a:solidFill>
              </a:rPr>
              <a:t>dataturks</a:t>
            </a:r>
            <a:r>
              <a:rPr lang="en-US" sz="1800" dirty="0">
                <a:solidFill>
                  <a:schemeClr val="tx1"/>
                </a:solidFill>
              </a:rPr>
              <a:t>/face-detection-in-images.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https://www.kaggle.com/dataturks/face-detection-in-images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88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Dataset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kaggle.com/</a:t>
            </a:r>
            <a:r>
              <a:rPr lang="en-US" sz="1800" dirty="0" err="1">
                <a:solidFill>
                  <a:schemeClr val="tx1"/>
                </a:solidFill>
              </a:rPr>
              <a:t>dataturks</a:t>
            </a:r>
            <a:r>
              <a:rPr lang="en-US" sz="1800" dirty="0">
                <a:solidFill>
                  <a:schemeClr val="tx1"/>
                </a:solidFill>
              </a:rPr>
              <a:t>/face-detection-in-images dataset provides the dataset.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very old data set and has about 500 images. Very small dataset.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Those images we have around 1,100 faces.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have the bounding box around the human faces.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https://www.kaggle.com/dataturks/face-detection-in-images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756686-7BCC-4B8F-AE99-6F71F5DB8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32" y="2852260"/>
            <a:ext cx="7596336" cy="275181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A677B61-89E4-464A-94F1-A602D2D86B06}"/>
              </a:ext>
            </a:extLst>
          </p:cNvPr>
          <p:cNvSpPr/>
          <p:nvPr/>
        </p:nvSpPr>
        <p:spPr>
          <a:xfrm>
            <a:off x="2483768" y="4725144"/>
            <a:ext cx="511256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8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Dataset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link to go inside the </a:t>
            </a:r>
            <a:r>
              <a:rPr lang="en-US" sz="1800" dirty="0" err="1">
                <a:solidFill>
                  <a:schemeClr val="tx1"/>
                </a:solidFill>
              </a:rPr>
              <a:t>dataturks</a:t>
            </a:r>
            <a:r>
              <a:rPr lang="en-US" sz="1800" dirty="0">
                <a:solidFill>
                  <a:schemeClr val="tx1"/>
                </a:solidFill>
              </a:rPr>
              <a:t>/face-detection-in-images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https://www.kaggle.com/dataturks/face-detection-in-images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CFA89B-B087-4F31-9627-4CDC97E68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916832"/>
            <a:ext cx="5268416" cy="393159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56C2D6-A65B-4583-861D-179A6CA2495C}"/>
              </a:ext>
            </a:extLst>
          </p:cNvPr>
          <p:cNvSpPr/>
          <p:nvPr/>
        </p:nvSpPr>
        <p:spPr>
          <a:xfrm>
            <a:off x="2561692" y="4617132"/>
            <a:ext cx="3018420" cy="3960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0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8267B3-696B-49E8-91A7-5C36D90C0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11" y="2391334"/>
            <a:ext cx="4987493" cy="414757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Dataset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9400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Some sample image of fact-detection-in-images.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have around 500 images and 1,100 faces.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see all the images have the bounding box around the faces.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https://www.kaggle.com/dataturks/face-detection-in-images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68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Dataset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33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Scroll up. The URL is actually open from Kaggle.com.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see this has been 100% completed and there are some examples.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https://www.kaggle.com/dataturks/face-detection-in-images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5345DD-592C-4076-BD4F-113792B67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136143"/>
            <a:ext cx="5688165" cy="436930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1096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Dataset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Scroll up. The URL is actually open from Kaggle.com.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see this has been 100% completed and there are some examples.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button “Next” to browse the images one-by-one.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see the annotation (bounding box) of some of the images is not complete.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https://www.kaggle.com/dataturks/face-detection-in-images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017922-B843-4B2A-B979-CAF7E3EE4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838075"/>
            <a:ext cx="4357464" cy="38113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0870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Dataset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good examples of multiple faces annotation (bounding box) in the images.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Most of the labels are pretty good and correct.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open Jupyter Notebook and start coding.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https://www.kaggle.com/dataturks/face-detection-in-images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7AD647-55CE-4E71-B881-5FF110261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471690"/>
            <a:ext cx="4448067" cy="373099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9475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346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3 Dataset</vt:lpstr>
      <vt:lpstr>3 Dataset</vt:lpstr>
      <vt:lpstr>3 Dataset</vt:lpstr>
      <vt:lpstr>3 Dataset</vt:lpstr>
      <vt:lpstr>3 Dataset</vt:lpstr>
      <vt:lpstr>3 Dataset</vt:lpstr>
      <vt:lpstr>3 Dataset</vt:lpstr>
      <vt:lpstr>3 Dataset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323</cp:revision>
  <dcterms:created xsi:type="dcterms:W3CDTF">2018-09-28T16:40:41Z</dcterms:created>
  <dcterms:modified xsi:type="dcterms:W3CDTF">2020-05-14T20:20:36Z</dcterms:modified>
</cp:coreProperties>
</file>