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70" r:id="rId2"/>
    <p:sldId id="272" r:id="rId3"/>
    <p:sldId id="271" r:id="rId4"/>
    <p:sldId id="273" r:id="rId5"/>
    <p:sldId id="274" r:id="rId6"/>
    <p:sldId id="275" r:id="rId7"/>
    <p:sldId id="276" r:id="rId8"/>
    <p:sldId id="277" r:id="rId9"/>
    <p:sldId id="259" r:id="rId1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96" autoAdjust="0"/>
    <p:restoredTop sz="96806" autoAdjust="0"/>
  </p:normalViewPr>
  <p:slideViewPr>
    <p:cSldViewPr>
      <p:cViewPr varScale="1">
        <p:scale>
          <a:sx n="99" d="100"/>
          <a:sy n="99" d="100"/>
        </p:scale>
        <p:origin x="162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2020/5/14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2020/5/14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2020/5/14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2020/5/14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2020/5/14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2020/5/14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2020/5/14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2020/5/14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2020/5/14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2020/5/14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2020/5/14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2020/5/14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2020/5/14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8eLHZ0R5nHQ&amp;t=11s" TargetMode="External"/><Relationship Id="rId2" Type="http://schemas.openxmlformats.org/officeDocument/2006/relationships/hyperlink" Target="https://github.com/facebookresearch/detectron2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8eLHZ0R5nHQ&amp;t=11s" TargetMode="External"/><Relationship Id="rId2" Type="http://schemas.openxmlformats.org/officeDocument/2006/relationships/hyperlink" Target="https://github.com/facebookresearch/detectron2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acebookresearch/detectron2/tree/master/detectron2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youtube.com/watch?v=8eLHZ0R5nHQ&amp;t=11s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acebookresearch/detectron2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youtube.com/watch?v=8eLHZ0R5nHQ&amp;t=11s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drive/16jcaJoc6bCFAQ96jDe2HwtXj7BMD_-m5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youtube.com/watch?v=8eLHZ0R5nHQ&amp;t=11s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8eLHZ0R5nHQ&amp;t=11s" TargetMode="External"/><Relationship Id="rId2" Type="http://schemas.openxmlformats.org/officeDocument/2006/relationships/hyperlink" Target="https://detectron2.readthedocs.io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8eLHZ0R5nHQ&amp;t=11s" TargetMode="External"/><Relationship Id="rId2" Type="http://schemas.openxmlformats.org/officeDocument/2006/relationships/hyperlink" Target="https://colab.research.google.com/drive/16jcaJoc6bCFAQ96jDe2HwtXj7BMD_-m5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b="1" dirty="0">
                <a:solidFill>
                  <a:srgbClr val="FFFF00"/>
                </a:solidFill>
              </a:rPr>
              <a:t>4 </a:t>
            </a:r>
            <a:r>
              <a:rPr lang="en-US" altLang="zh-TW" b="1" dirty="0" err="1">
                <a:solidFill>
                  <a:srgbClr val="FFFF00"/>
                </a:solidFill>
              </a:rPr>
              <a:t>Detectron</a:t>
            </a:r>
            <a:r>
              <a:rPr lang="en-US" altLang="zh-TW" b="1" dirty="0">
                <a:solidFill>
                  <a:srgbClr val="FFFF00"/>
                </a:solidFill>
              </a:rPr>
              <a:t> 2 User Guide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2020/5/14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36082F-9FF3-4FD3-AAB6-79929EA80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936" y="3646102"/>
            <a:ext cx="833859" cy="989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65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 </a:t>
            </a:r>
            <a:r>
              <a:rPr lang="en-US" altLang="zh-TW" b="1" dirty="0" err="1">
                <a:solidFill>
                  <a:srgbClr val="FFFF00"/>
                </a:solidFill>
              </a:rPr>
              <a:t>Detectron</a:t>
            </a:r>
            <a:r>
              <a:rPr lang="en-US" altLang="zh-TW" b="1" dirty="0">
                <a:solidFill>
                  <a:srgbClr val="FFFF00"/>
                </a:solidFill>
              </a:rPr>
              <a:t> 2 User Guide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172819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Detectron2 Model: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hlinkClick r:id="rId2"/>
              </a:rPr>
              <a:t>https://github.com/facebookresearch/detectron2</a:t>
            </a:r>
            <a:endParaRPr lang="en-US" sz="1800" dirty="0"/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will implement the facial recognition using Detectron2 Model.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Detectron2 Model is very obstructed framework and hard to understand for object detection and image segmentation.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3"/>
              </a:rPr>
              <a:t>https://colab.research.google.com/drive/16jcaJoc6bCFAQ96jDe2HwtXj7BMD_-m5#scrollTo=9_FzH13EjseR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2020/5/14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9618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 </a:t>
            </a:r>
            <a:r>
              <a:rPr lang="en-US" altLang="zh-TW" b="1" dirty="0" err="1">
                <a:solidFill>
                  <a:srgbClr val="FFFF00"/>
                </a:solidFill>
              </a:rPr>
              <a:t>Detectron</a:t>
            </a:r>
            <a:r>
              <a:rPr lang="en-US" altLang="zh-TW" b="1" dirty="0">
                <a:solidFill>
                  <a:srgbClr val="FFFF00"/>
                </a:solidFill>
              </a:rPr>
              <a:t> 2 User Guide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129614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hlinkClick r:id="rId2"/>
              </a:rPr>
              <a:t>https://github.com/facebookresearch/detectron2</a:t>
            </a:r>
            <a:endParaRPr lang="en-US" sz="1800" dirty="0"/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backend is written in Python and the code of Detectron is really irritable.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You can dive in the GitHub site and understand what is going 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Click detectron2 Link.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3"/>
              </a:rPr>
              <a:t>https://colab.research.google.com/drive/16jcaJoc6bCFAQ96jDe2HwtXj7BMD_-m5#scrollTo=9_FzH13EjseR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2020/5/14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B9BD695-48A6-4778-B05C-0023F69707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0" y="2704730"/>
            <a:ext cx="5724128" cy="3752798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6E5A1B8-69D2-43A3-8A0F-D7116C2930ED}"/>
              </a:ext>
            </a:extLst>
          </p:cNvPr>
          <p:cNvSpPr/>
          <p:nvPr/>
        </p:nvSpPr>
        <p:spPr>
          <a:xfrm>
            <a:off x="2267744" y="4977894"/>
            <a:ext cx="3096344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889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066D1254-9CC6-46A1-A8C1-AA6DB3C5FF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2089781"/>
            <a:ext cx="6104870" cy="3971379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 </a:t>
            </a:r>
            <a:r>
              <a:rPr lang="en-US" altLang="zh-TW" b="1" dirty="0" err="1">
                <a:solidFill>
                  <a:srgbClr val="FFFF00"/>
                </a:solidFill>
              </a:rPr>
              <a:t>Detectron</a:t>
            </a:r>
            <a:r>
              <a:rPr lang="en-US" altLang="zh-TW" b="1" dirty="0">
                <a:solidFill>
                  <a:srgbClr val="FFFF00"/>
                </a:solidFill>
              </a:rPr>
              <a:t> 2 User Guide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72008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hlinkClick r:id="rId3"/>
              </a:rPr>
              <a:t>https://github.com/facebookresearch/detectron2/tree/master/detectron2</a:t>
            </a:r>
            <a:endParaRPr lang="en-US" sz="1800" dirty="0"/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detectron2 is very well structured project.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4"/>
              </a:rPr>
              <a:t>https://colab.research.google.com/drive/16jcaJoc6bCFAQ96jDe2HwtXj7BMD_-m5#scrollTo=9_FzH13EjseR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2020/5/14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6E5A1B8-69D2-43A3-8A0F-D7116C2930ED}"/>
              </a:ext>
            </a:extLst>
          </p:cNvPr>
          <p:cNvSpPr/>
          <p:nvPr/>
        </p:nvSpPr>
        <p:spPr>
          <a:xfrm>
            <a:off x="2223835" y="4305540"/>
            <a:ext cx="3096344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609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16D8A4D-50E7-47E5-B0E4-DDEAFD3E08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280" y="2018219"/>
            <a:ext cx="6623720" cy="4364466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 </a:t>
            </a:r>
            <a:r>
              <a:rPr lang="en-US" altLang="zh-TW" b="1" dirty="0" err="1">
                <a:solidFill>
                  <a:srgbClr val="FFFF00"/>
                </a:solidFill>
              </a:rPr>
              <a:t>Detectron</a:t>
            </a:r>
            <a:r>
              <a:rPr lang="en-US" altLang="zh-TW" b="1" dirty="0">
                <a:solidFill>
                  <a:srgbClr val="FFFF00"/>
                </a:solidFill>
              </a:rPr>
              <a:t> 2 User Guide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72008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hlinkClick r:id="rId3"/>
              </a:rPr>
              <a:t>https://github.com/facebookresearch/detectron2</a:t>
            </a:r>
            <a:endParaRPr lang="en-US" sz="1800" dirty="0"/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For Quick Start, there are GETTING_STARTED.md and Google </a:t>
            </a:r>
            <a:r>
              <a:rPr lang="en-US" sz="1800" dirty="0" err="1">
                <a:solidFill>
                  <a:schemeClr val="tx1"/>
                </a:solidFill>
              </a:rPr>
              <a:t>Colab</a:t>
            </a:r>
            <a:r>
              <a:rPr lang="en-US" sz="1800" dirty="0">
                <a:solidFill>
                  <a:schemeClr val="tx1"/>
                </a:solidFill>
              </a:rPr>
              <a:t> Notebook.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4"/>
              </a:rPr>
              <a:t>https://colab.research.google.com/drive/16jcaJoc6bCFAQ96jDe2HwtXj7BMD_-m5#scrollTo=9_FzH13EjseR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2020/5/14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6E5A1B8-69D2-43A3-8A0F-D7116C2930ED}"/>
              </a:ext>
            </a:extLst>
          </p:cNvPr>
          <p:cNvSpPr/>
          <p:nvPr/>
        </p:nvSpPr>
        <p:spPr>
          <a:xfrm>
            <a:off x="1934344" y="5574998"/>
            <a:ext cx="2133600" cy="23026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81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4CF7B90-35AD-4D45-A89C-99D90AE310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2018660"/>
            <a:ext cx="6553200" cy="4263029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 </a:t>
            </a:r>
            <a:r>
              <a:rPr lang="en-US" altLang="zh-TW" b="1" dirty="0" err="1">
                <a:solidFill>
                  <a:srgbClr val="FFFF00"/>
                </a:solidFill>
              </a:rPr>
              <a:t>Detectron</a:t>
            </a:r>
            <a:r>
              <a:rPr lang="en-US" altLang="zh-TW" b="1" dirty="0">
                <a:solidFill>
                  <a:srgbClr val="FFFF00"/>
                </a:solidFill>
              </a:rPr>
              <a:t> 2 User Guide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72008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hlinkClick r:id="rId3"/>
              </a:rPr>
              <a:t>https://colab.research.google.com/drive/16jcaJoc6bCFAQ96jDe2HwtXj7BMD_-m5</a:t>
            </a:r>
            <a:endParaRPr lang="en-US" sz="1800" dirty="0"/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Detectron 2 Beginner’s Tutorial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4"/>
              </a:rPr>
              <a:t>https://colab.research.google.com/drive/16jcaJoc6bCFAQ96jDe2HwtXj7BMD_-m5#scrollTo=9_FzH13EjseR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2020/5/14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545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 </a:t>
            </a:r>
            <a:r>
              <a:rPr lang="en-US" altLang="zh-TW" b="1" dirty="0" err="1">
                <a:solidFill>
                  <a:srgbClr val="FFFF00"/>
                </a:solidFill>
              </a:rPr>
              <a:t>Detectron</a:t>
            </a:r>
            <a:r>
              <a:rPr lang="en-US" altLang="zh-TW" b="1" dirty="0">
                <a:solidFill>
                  <a:srgbClr val="FFFF00"/>
                </a:solidFill>
              </a:rPr>
              <a:t> 2 User Guide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8"/>
            <a:ext cx="8352928" cy="100811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hlinkClick r:id="rId2"/>
              </a:rPr>
              <a:t>https://detectron2.readthedocs.io/</a:t>
            </a:r>
            <a:endParaRPr lang="en-US" sz="1800" dirty="0"/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Google search “Welcome to detectron2’s documentation” (detectron2.readthedocs.io) or “detectron2 beginner tutorial”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3"/>
              </a:rPr>
              <a:t>https://colab.research.google.com/drive/16jcaJoc6bCFAQ96jDe2HwtXj7BMD_-m5#scrollTo=9_FzH13EjseR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2020/5/14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78A79FF-7E5C-40CF-8631-6641446459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1706" y="2369863"/>
            <a:ext cx="6300192" cy="4169049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9948606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 </a:t>
            </a:r>
            <a:r>
              <a:rPr lang="en-US" altLang="zh-TW" b="1" dirty="0" err="1">
                <a:solidFill>
                  <a:srgbClr val="FFFF00"/>
                </a:solidFill>
              </a:rPr>
              <a:t>Detectron</a:t>
            </a:r>
            <a:r>
              <a:rPr lang="en-US" altLang="zh-TW" b="1" dirty="0">
                <a:solidFill>
                  <a:srgbClr val="FFFF00"/>
                </a:solidFill>
              </a:rPr>
              <a:t> 2 User Guide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64807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hlinkClick r:id="rId2"/>
              </a:rPr>
              <a:t>https://colab.research.google.com/drive/16jcaJoc6bCFAQ96jDe2HwtXj7BMD_-m5</a:t>
            </a:r>
            <a:endParaRPr lang="en-US" sz="1800" dirty="0"/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start from Google </a:t>
            </a:r>
            <a:r>
              <a:rPr lang="en-US" sz="1800" dirty="0" err="1">
                <a:solidFill>
                  <a:schemeClr val="tx1"/>
                </a:solidFill>
              </a:rPr>
              <a:t>Colab</a:t>
            </a:r>
            <a:r>
              <a:rPr lang="en-US" sz="1800" dirty="0">
                <a:solidFill>
                  <a:schemeClr val="tx1"/>
                </a:solidFill>
              </a:rPr>
              <a:t> Notebook.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3"/>
              </a:rPr>
              <a:t>https://colab.research.google.com/drive/16jcaJoc6bCFAQ96jDe2HwtXj7BMD_-m5#scrollTo=9_FzH13EjseR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2020/5/14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211F62C-E41B-47FD-AFEC-321E974AFE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7624" y="2096082"/>
            <a:ext cx="6553200" cy="4260268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557838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2020/5/14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792</TotalTime>
  <Words>412</Words>
  <Application>Microsoft Office PowerPoint</Application>
  <PresentationFormat>On-screen Show (4:3)</PresentationFormat>
  <Paragraphs>53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Wingdings</vt:lpstr>
      <vt:lpstr>Office 佈景主題</vt:lpstr>
      <vt:lpstr>4 Detectron 2 User Guide</vt:lpstr>
      <vt:lpstr>4 Detectron 2 User Guide</vt:lpstr>
      <vt:lpstr>4 Detectron 2 User Guide</vt:lpstr>
      <vt:lpstr>4 Detectron 2 User Guide</vt:lpstr>
      <vt:lpstr>4 Detectron 2 User Guide</vt:lpstr>
      <vt:lpstr>4 Detectron 2 User Guide</vt:lpstr>
      <vt:lpstr>4 Detectron 2 User Guide</vt:lpstr>
      <vt:lpstr>4 Detectron 2 User Guide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380</cp:revision>
  <dcterms:created xsi:type="dcterms:W3CDTF">2018-09-28T16:40:41Z</dcterms:created>
  <dcterms:modified xsi:type="dcterms:W3CDTF">2020-05-14T22:45:09Z</dcterms:modified>
</cp:coreProperties>
</file>