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0" r:id="rId2"/>
    <p:sldId id="278" r:id="rId3"/>
    <p:sldId id="280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9" d="100"/>
          <a:sy n="99" d="100"/>
        </p:scale>
        <p:origin x="22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lab.research.google.com/drive/16jcaJoc6bCFAQ96jDe2HwtXj7BMD_-m5#scrollTo=QHnVupBBn9eR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lab.research.google.com/drive/16jcaJoc6bCFAQ96jDe2HwtXj7BMD_-m5#scrollTo=QHnVupBBn9e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5 Implement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Implement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5841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hlinkClick r:id="rId2"/>
              </a:rPr>
              <a:t>https://colab.research.google.com/drive/16jcaJoc6bCFAQ96jDe2HwtXj7BMD_-m5#scrollTo=QHnVupBBn9eR</a:t>
            </a:r>
            <a:endParaRPr lang="en-US" sz="12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Open anaconda command prompt: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# Install dependencies: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&gt; pip install -U torch==1.5 </a:t>
            </a:r>
            <a:r>
              <a:rPr lang="en-US" sz="1400" dirty="0" err="1">
                <a:solidFill>
                  <a:schemeClr val="tx1"/>
                </a:solidFill>
              </a:rPr>
              <a:t>torchvision</a:t>
            </a:r>
            <a:r>
              <a:rPr lang="en-US" sz="1400" dirty="0">
                <a:solidFill>
                  <a:schemeClr val="tx1"/>
                </a:solidFill>
              </a:rPr>
              <a:t>==0.6 -f https://download.pytorch.org/whl/cu101/torch_stable.html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&gt; pip install </a:t>
            </a:r>
            <a:r>
              <a:rPr lang="en-US" sz="1400" dirty="0" err="1">
                <a:solidFill>
                  <a:schemeClr val="tx1"/>
                </a:solidFill>
              </a:rPr>
              <a:t>cython</a:t>
            </a:r>
            <a:r>
              <a:rPr lang="en-US" sz="1400" dirty="0">
                <a:solidFill>
                  <a:schemeClr val="tx1"/>
                </a:solidFill>
              </a:rPr>
              <a:t> </a:t>
            </a:r>
            <a:r>
              <a:rPr lang="en-US" sz="1400" dirty="0" err="1">
                <a:solidFill>
                  <a:schemeClr val="tx1"/>
                </a:solidFill>
              </a:rPr>
              <a:t>pyyaml</a:t>
            </a:r>
            <a:r>
              <a:rPr lang="en-US" sz="1400" dirty="0">
                <a:solidFill>
                  <a:schemeClr val="tx1"/>
                </a:solidFill>
              </a:rPr>
              <a:t>==5.1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&gt; pip install -U '</a:t>
            </a:r>
            <a:r>
              <a:rPr lang="en-US" sz="1400" dirty="0" err="1">
                <a:solidFill>
                  <a:schemeClr val="tx1"/>
                </a:solidFill>
              </a:rPr>
              <a:t>git+https</a:t>
            </a:r>
            <a:r>
              <a:rPr lang="en-US" sz="1400" dirty="0">
                <a:solidFill>
                  <a:schemeClr val="tx1"/>
                </a:solidFill>
              </a:rPr>
              <a:t>://github.com/</a:t>
            </a:r>
            <a:r>
              <a:rPr lang="en-US" sz="1400" dirty="0" err="1">
                <a:solidFill>
                  <a:schemeClr val="tx1"/>
                </a:solidFill>
              </a:rPr>
              <a:t>cocodataset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cocoapi.git#subdirectory</a:t>
            </a:r>
            <a:r>
              <a:rPr lang="en-US" sz="1400" dirty="0">
                <a:solidFill>
                  <a:schemeClr val="tx1"/>
                </a:solidFill>
              </a:rPr>
              <a:t>=</a:t>
            </a:r>
            <a:r>
              <a:rPr lang="en-US" sz="1400" dirty="0" err="1">
                <a:solidFill>
                  <a:schemeClr val="tx1"/>
                </a:solidFill>
              </a:rPr>
              <a:t>PythonAPI</a:t>
            </a:r>
            <a:r>
              <a:rPr lang="en-US" sz="1400" dirty="0">
                <a:solidFill>
                  <a:schemeClr val="tx1"/>
                </a:solidFill>
              </a:rPr>
              <a:t>'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https://colab.research.google.com/drive/16jcaJoc6bCFAQ96jDe2HwtXj7BMD_-m5#scrollTo=QHnVupBBn9eR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95E1D2-0DA2-49FD-BF0E-CAC2FEFC5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996951"/>
            <a:ext cx="6300192" cy="284962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6280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Implement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https://colab.research.google.com/drive/16jcaJoc6bCFAQ96jDe2HwtXj7BMD_-m5#scrollTo=QHnVupBBn9eR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Print torch version (1.5.0)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https://colab.research.google.com/drive/16jcaJoc6bCFAQ96jDe2HwtXj7BMD_-m5#scrollTo=QHnVupBBn9eR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BC713-9B1E-4210-9945-A661D4816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397521"/>
            <a:ext cx="4695825" cy="13430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4909C0-65F7-49FF-AE95-585B717E7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970" y="3976885"/>
            <a:ext cx="6696075" cy="714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6820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172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5 Implement</vt:lpstr>
      <vt:lpstr>5 Implement</vt:lpstr>
      <vt:lpstr>5 Implement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383</cp:revision>
  <dcterms:created xsi:type="dcterms:W3CDTF">2018-09-28T16:40:41Z</dcterms:created>
  <dcterms:modified xsi:type="dcterms:W3CDTF">2020-05-14T22:46:56Z</dcterms:modified>
</cp:coreProperties>
</file>