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82" r:id="rId3"/>
    <p:sldId id="280" r:id="rId4"/>
    <p:sldId id="281" r:id="rId5"/>
    <p:sldId id="283" r:id="rId6"/>
    <p:sldId id="28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9" d="100"/>
          <a:sy n="99" d="100"/>
        </p:scale>
        <p:origin x="2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9311195/how-to-install-coco-pythonapi-in-python3" TargetMode="External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jcaJoc6bCFAQ96jDe2HwtXj7BMD_-m5#scrollTo=QHnVupBBn9eR" TargetMode="External"/><Relationship Id="rId2" Type="http://schemas.openxmlformats.org/officeDocument/2006/relationships/hyperlink" Target="https://www.youtube.com/watch?v=8eLHZ0R5nHQ&amp;t=11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6jcaJoc6bCFAQ96jDe2HwtXj7BMD_-m5#scrollTo=QHnVupBBn9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6jcaJoc6bCFAQ96jDe2HwtXj7BMD_-m5#scrollTo=QHnVupBBn9eR" TargetMode="External"/><Relationship Id="rId2" Type="http://schemas.openxmlformats.org/officeDocument/2006/relationships/hyperlink" Target="https://github.com/facebookresearch/detectron2/blob/master/INSTALL.m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47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hlinkClick r:id="rId2"/>
              </a:rPr>
              <a:t>https://colab.research.google.com/drive/16jcaJoc6bCFAQ96jDe2HwtXj7BMD_-m5#scrollTo=QHnVupBBn9eR</a:t>
            </a:r>
            <a:endParaRPr lang="en-US" sz="12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Open anaconda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Error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pip install -U '</a:t>
            </a:r>
            <a:r>
              <a:rPr lang="en-US" sz="1400" dirty="0" err="1">
                <a:solidFill>
                  <a:schemeClr val="tx1"/>
                </a:solidFill>
              </a:rPr>
              <a:t>git+https</a:t>
            </a:r>
            <a:r>
              <a:rPr lang="en-US" sz="1400" dirty="0">
                <a:solidFill>
                  <a:schemeClr val="tx1"/>
                </a:solidFill>
              </a:rPr>
              <a:t>://github.com/</a:t>
            </a:r>
            <a:r>
              <a:rPr lang="en-US" sz="1400" dirty="0" err="1">
                <a:solidFill>
                  <a:schemeClr val="tx1"/>
                </a:solidFill>
              </a:rPr>
              <a:t>cocodataset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cocoapi.git#subdirectory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 err="1">
                <a:solidFill>
                  <a:schemeClr val="tx1"/>
                </a:solidFill>
              </a:rPr>
              <a:t>PythonAPI</a:t>
            </a:r>
            <a:r>
              <a:rPr lang="en-US" sz="1400" dirty="0">
                <a:solidFill>
                  <a:schemeClr val="tx1"/>
                </a:solidFill>
              </a:rPr>
              <a:t>’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How to install </a:t>
            </a:r>
            <a:r>
              <a:rPr lang="en-US" sz="1400" dirty="0" err="1">
                <a:solidFill>
                  <a:schemeClr val="tx1"/>
                </a:solidFill>
              </a:rPr>
              <a:t>cocodataset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hlinkClick r:id="rId3"/>
              </a:rPr>
              <a:t>https://stackoverflow.com/questions/49311195/how-to-install-coco-pythonapi-in-python3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git clonehttp://github.com/cocodataset/cocoapt.giy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2to3 . –w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python3 setup.py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84D66-7DC5-4E1E-AAD1-8C272F649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80" y="3760101"/>
            <a:ext cx="7909520" cy="2173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040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https://colab.research.google.com/drive/16jcaJoc6bCFAQ96jDe2HwtXj7BMD_-m5#scrollTo=QHnVupBBn9eR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torch version (1.5.0)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BC713-9B1E-4210-9945-A661D481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7521"/>
            <a:ext cx="4695825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909C0-65F7-49FF-AE95-585B717E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970" y="3976885"/>
            <a:ext cx="6696075" cy="714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82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6880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https://www.youtube.com/watch?v=8eLHZ0R5nHQ&amp;t=11s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9:56/1:07:20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Clone the dectron2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https://github.com/facebookresearch/detectron2 detectron2_repo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detectron2 cannot </a:t>
            </a:r>
            <a:r>
              <a:rPr lang="en-US" sz="1800">
                <a:solidFill>
                  <a:schemeClr val="tx1"/>
                </a:solidFill>
              </a:rPr>
              <a:t>install under </a:t>
            </a:r>
            <a:r>
              <a:rPr lang="en-US" sz="1800" dirty="0">
                <a:solidFill>
                  <a:schemeClr val="tx1"/>
                </a:solidFill>
              </a:rPr>
              <a:t>window 10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BFDB1-8BFD-466B-977C-3727EBDC9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8" y="3365255"/>
            <a:ext cx="8567936" cy="14235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651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235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Restart the computer</a:t>
            </a:r>
            <a:endParaRPr lang="en-US" altLang="en-US" sz="44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69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Implement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235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https://github.com/facebookresearch/detectron2/blob/master/INSTALL.md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9:56/1:07:20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&gt; git clone https://github.com/facebookresearch/detectron2.git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&gt; python -m pip install -e detectron2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https://colab.research.google.com/drive/16jcaJoc6bCFAQ96jDe2HwtXj7BMD_-m5#scrollTo=QHnVupBBn9eR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331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SFMono-Regular</vt:lpstr>
      <vt:lpstr>Wingdings</vt:lpstr>
      <vt:lpstr>Office 佈景主題</vt:lpstr>
      <vt:lpstr>5 Implement</vt:lpstr>
      <vt:lpstr>5 Implement</vt:lpstr>
      <vt:lpstr>5 Implement</vt:lpstr>
      <vt:lpstr>5 Implement</vt:lpstr>
      <vt:lpstr>5 Implement</vt:lpstr>
      <vt:lpstr>5 Implement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393</cp:revision>
  <dcterms:created xsi:type="dcterms:W3CDTF">2018-09-28T16:40:41Z</dcterms:created>
  <dcterms:modified xsi:type="dcterms:W3CDTF">2020-05-15T01:24:48Z</dcterms:modified>
</cp:coreProperties>
</file>