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3" r:id="rId3"/>
    <p:sldId id="264" r:id="rId4"/>
    <p:sldId id="265" r:id="rId5"/>
    <p:sldId id="266" r:id="rId6"/>
    <p:sldId id="259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8" d="100"/>
          <a:sy n="88" d="100"/>
        </p:scale>
        <p:origin x="312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w3schools.com/angular/angular_directives.asp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angular/angular_directives.asp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w3schools.com/angular/angular_directives.asp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angular/angular_directives.asp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 AngularJS Directive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AngularJS Directive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1"/>
            <a:ext cx="8352928" cy="230425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  <a:cs typeface="Segoe UI" panose="020B0502040204020203" pitchFamily="34" charset="0"/>
              </a:rPr>
              <a:t>AngularJS Directives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AngularJS directives (instructions) are extended HTML attributes with the prefix ng-.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The ng-app directive initializes an AngularJS application.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The ng-</a:t>
            </a:r>
            <a:r>
              <a:rPr lang="en-US" altLang="en-US" sz="1800" dirty="0" err="1">
                <a:solidFill>
                  <a:schemeClr val="tx1"/>
                </a:solidFill>
              </a:rPr>
              <a:t>init</a:t>
            </a:r>
            <a:r>
              <a:rPr lang="en-US" altLang="en-US" sz="1800" dirty="0">
                <a:solidFill>
                  <a:schemeClr val="tx1"/>
                </a:solidFill>
              </a:rPr>
              <a:t> directive initializes application data.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The ng-model directive binds the value of HTML controls (input, select, </a:t>
            </a:r>
            <a:r>
              <a:rPr lang="en-US" altLang="en-US" sz="1800" dirty="0" err="1">
                <a:solidFill>
                  <a:schemeClr val="tx1"/>
                </a:solidFill>
              </a:rPr>
              <a:t>textarea</a:t>
            </a:r>
            <a:r>
              <a:rPr lang="en-US" altLang="en-US" sz="1800" dirty="0">
                <a:solidFill>
                  <a:schemeClr val="tx1"/>
                </a:solidFill>
              </a:rPr>
              <a:t>) to application data.</a:t>
            </a:r>
          </a:p>
          <a:p>
            <a:pPr algn="l"/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https://www.w3schools.com/angular/angular_directives.asp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9D3930-67CC-4A81-B6B2-5C95552C8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287" y="3657933"/>
            <a:ext cx="6489441" cy="269841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AngularJS Directive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1"/>
            <a:ext cx="8352928" cy="165618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000000"/>
                </a:solidFill>
                <a:cs typeface="Segoe UI" panose="020B0502040204020203" pitchFamily="34" charset="0"/>
              </a:rPr>
              <a:t>Data Binding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000000"/>
                </a:solidFill>
              </a:rPr>
              <a:t>The </a:t>
            </a:r>
            <a:r>
              <a:rPr lang="en-US" altLang="en-US" sz="1800" dirty="0">
                <a:solidFill>
                  <a:srgbClr val="DC143C"/>
                </a:solidFill>
              </a:rPr>
              <a:t>{{ </a:t>
            </a:r>
            <a:r>
              <a:rPr lang="en-US" altLang="en-US" sz="1800" dirty="0" err="1">
                <a:solidFill>
                  <a:srgbClr val="DC143C"/>
                </a:solidFill>
              </a:rPr>
              <a:t>firstName</a:t>
            </a:r>
            <a:r>
              <a:rPr lang="en-US" altLang="en-US" sz="1800" dirty="0">
                <a:solidFill>
                  <a:srgbClr val="DC143C"/>
                </a:solidFill>
              </a:rPr>
              <a:t> }}</a:t>
            </a:r>
            <a:r>
              <a:rPr lang="en-US" altLang="en-US" sz="1800" dirty="0">
                <a:solidFill>
                  <a:srgbClr val="000000"/>
                </a:solidFill>
              </a:rPr>
              <a:t> expression, in the example above, is an AngularJS data binding expression.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000000"/>
                </a:solidFill>
              </a:rPr>
              <a:t>Data binding in AngularJS binds AngularJS expressions with AngularJS data.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DC143C"/>
                </a:solidFill>
              </a:rPr>
              <a:t>{{ </a:t>
            </a:r>
            <a:r>
              <a:rPr lang="en-US" altLang="en-US" sz="1800" dirty="0" err="1">
                <a:solidFill>
                  <a:srgbClr val="DC143C"/>
                </a:solidFill>
              </a:rPr>
              <a:t>firstName</a:t>
            </a:r>
            <a:r>
              <a:rPr lang="en-US" altLang="en-US" sz="1800" dirty="0">
                <a:solidFill>
                  <a:srgbClr val="DC143C"/>
                </a:solidFill>
              </a:rPr>
              <a:t> }}</a:t>
            </a:r>
            <a:r>
              <a:rPr lang="en-US" altLang="en-US" sz="1800" dirty="0">
                <a:solidFill>
                  <a:srgbClr val="000000"/>
                </a:solidFill>
              </a:rPr>
              <a:t> is bound with </a:t>
            </a:r>
            <a:r>
              <a:rPr lang="en-US" altLang="en-US" sz="1800" dirty="0">
                <a:solidFill>
                  <a:srgbClr val="DC143C"/>
                </a:solidFill>
              </a:rPr>
              <a:t>ng-model="</a:t>
            </a:r>
            <a:r>
              <a:rPr lang="en-US" altLang="en-US" sz="1800" dirty="0" err="1">
                <a:solidFill>
                  <a:srgbClr val="DC143C"/>
                </a:solidFill>
              </a:rPr>
              <a:t>firstName</a:t>
            </a:r>
            <a:r>
              <a:rPr lang="en-US" altLang="en-US" sz="1800" dirty="0">
                <a:solidFill>
                  <a:srgbClr val="DC143C"/>
                </a:solidFill>
              </a:rPr>
              <a:t>"</a:t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https://www.w3schools.com/angular/angular_directives.asp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5068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AngularJS Directive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1"/>
            <a:ext cx="8352928" cy="72007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000000"/>
                </a:solidFill>
                <a:cs typeface="Segoe UI" panose="020B0502040204020203" pitchFamily="34" charset="0"/>
              </a:rPr>
              <a:t>Data Binding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Example:</a:t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https://www.w3schools.com/angular/angular_directives.asp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BC3A8C-935D-488A-8B52-5C964859B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683" y="2458094"/>
            <a:ext cx="7486650" cy="34290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14867B-BA4A-4420-9EEE-7AD7F83FF2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4967" y="5245099"/>
            <a:ext cx="5848350" cy="14763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36687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64F986E-67F4-408D-AEFB-3EBC2340C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137942"/>
            <a:ext cx="7372350" cy="32766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AngularJS Directive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1"/>
            <a:ext cx="8352928" cy="72007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000000"/>
                </a:solidFill>
                <a:cs typeface="Segoe UI" panose="020B0502040204020203" pitchFamily="34" charset="0"/>
              </a:rPr>
              <a:t>Data Binding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>
                <a:solidFill>
                  <a:schemeClr val="tx1"/>
                </a:solidFill>
              </a:rPr>
              <a:t>Repeat elements.</a:t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https://www.w3schools.com/angular/angular_directives.asp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507C83-DC87-4F5C-B405-02035D54E2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912" y="4533479"/>
            <a:ext cx="2352675" cy="1762125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21374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</TotalTime>
  <Words>199</Words>
  <Application>Microsoft Office PowerPoint</Application>
  <PresentationFormat>On-screen Show (4:3)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佈景主題</vt:lpstr>
      <vt:lpstr>5 AngularJS Directive</vt:lpstr>
      <vt:lpstr>5 AngularJS Directive</vt:lpstr>
      <vt:lpstr>5 AngularJS Directive</vt:lpstr>
      <vt:lpstr>5 AngularJS Directive</vt:lpstr>
      <vt:lpstr>5 AngularJS Directive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332</cp:revision>
  <dcterms:created xsi:type="dcterms:W3CDTF">2018-09-28T16:40:41Z</dcterms:created>
  <dcterms:modified xsi:type="dcterms:W3CDTF">2020-06-16T20:28:56Z</dcterms:modified>
</cp:coreProperties>
</file>