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63" r:id="rId3"/>
    <p:sldId id="264" r:id="rId4"/>
    <p:sldId id="265" r:id="rId5"/>
    <p:sldId id="259" r:id="rId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6" autoAdjust="0"/>
    <p:restoredTop sz="96806" autoAdjust="0"/>
  </p:normalViewPr>
  <p:slideViewPr>
    <p:cSldViewPr>
      <p:cViewPr varScale="1">
        <p:scale>
          <a:sx n="88" d="100"/>
          <a:sy n="88" d="100"/>
        </p:scale>
        <p:origin x="312" y="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2020/6/16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2020/6/16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2020/6/16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2020/6/16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2020/6/16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2020/6/16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2020/6/16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2020/6/16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2020/6/16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2020/6/16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2020/6/16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2020/6/16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2020/6/16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angular/angular_expressions.asp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w3schools.com/angular/angular_expressions.asp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w3schools.com/angular/angular_expressions.asp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3 AngularJS Expression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2020/6/16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3CB6AD-7601-4045-BC39-76255B7DB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277" y="3717032"/>
            <a:ext cx="919747" cy="98005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 AngularJS Expression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345638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AngularJS Expression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AngularJS binds data to HTML using </a:t>
            </a:r>
            <a:r>
              <a:rPr lang="en-US" sz="1800" b="1" dirty="0">
                <a:solidFill>
                  <a:schemeClr val="tx1"/>
                </a:solidFill>
              </a:rPr>
              <a:t>Expressions</a:t>
            </a:r>
            <a:r>
              <a:rPr lang="en-US" sz="1800" dirty="0">
                <a:solidFill>
                  <a:schemeClr val="tx1"/>
                </a:solidFill>
              </a:rPr>
              <a:t>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  <a:cs typeface="Segoe UI" panose="020B0502040204020203" pitchFamily="34" charset="0"/>
              </a:rPr>
              <a:t>AngularJS Expressions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altLang="en-US" sz="1800" dirty="0">
                <a:solidFill>
                  <a:schemeClr val="tx1"/>
                </a:solidFill>
              </a:rPr>
              <a:t>AngularJS expressions can be written inside double braces: {{ </a:t>
            </a:r>
            <a:r>
              <a:rPr lang="en-US" altLang="en-US" sz="1800" i="1" dirty="0">
                <a:solidFill>
                  <a:schemeClr val="tx1"/>
                </a:solidFill>
              </a:rPr>
              <a:t>expression</a:t>
            </a:r>
            <a:r>
              <a:rPr lang="en-US" altLang="en-US" sz="1800" dirty="0">
                <a:solidFill>
                  <a:schemeClr val="tx1"/>
                </a:solidFill>
              </a:rPr>
              <a:t> }}.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altLang="en-US" sz="1800" dirty="0">
                <a:solidFill>
                  <a:schemeClr val="tx1"/>
                </a:solidFill>
              </a:rPr>
              <a:t>AngularJS expressions can also be written inside a directive: ng-bind = "</a:t>
            </a:r>
            <a:r>
              <a:rPr lang="en-US" altLang="en-US" sz="1800" i="1" dirty="0">
                <a:solidFill>
                  <a:schemeClr val="tx1"/>
                </a:solidFill>
              </a:rPr>
              <a:t>expression</a:t>
            </a:r>
            <a:r>
              <a:rPr lang="en-US" altLang="en-US" sz="1800" dirty="0">
                <a:solidFill>
                  <a:schemeClr val="tx1"/>
                </a:solidFill>
              </a:rPr>
              <a:t>".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altLang="en-US" sz="1800" dirty="0">
                <a:solidFill>
                  <a:schemeClr val="tx1"/>
                </a:solidFill>
              </a:rPr>
              <a:t>AngularJS will resolve the expression, and return the result exactly where the expression is written.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AngularJS expressions</a:t>
            </a:r>
            <a:r>
              <a:rPr lang="en-US" altLang="en-US" sz="1800" dirty="0">
                <a:solidFill>
                  <a:schemeClr val="tx1"/>
                </a:solidFill>
              </a:rPr>
              <a:t> are much like </a:t>
            </a:r>
            <a:r>
              <a:rPr lang="en-US" altLang="en-US" sz="1800" b="1" dirty="0">
                <a:solidFill>
                  <a:schemeClr val="tx1"/>
                </a:solidFill>
              </a:rPr>
              <a:t>JavaScript expressions:</a:t>
            </a:r>
            <a:r>
              <a:rPr lang="en-US" altLang="en-US" sz="1800" dirty="0">
                <a:solidFill>
                  <a:schemeClr val="tx1"/>
                </a:solidFill>
              </a:rPr>
              <a:t> They can contain literals, operators, and variables.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altLang="en-US" sz="1800" dirty="0">
                <a:solidFill>
                  <a:schemeClr val="tx1"/>
                </a:solidFill>
              </a:rPr>
              <a:t>Example {{ 5 + 5 }} or {{ </a:t>
            </a:r>
            <a:r>
              <a:rPr lang="en-US" altLang="en-US" sz="1800" dirty="0" err="1">
                <a:solidFill>
                  <a:schemeClr val="tx1"/>
                </a:solidFill>
              </a:rPr>
              <a:t>firstName</a:t>
            </a:r>
            <a:r>
              <a:rPr lang="en-US" altLang="en-US" sz="1800" dirty="0">
                <a:solidFill>
                  <a:schemeClr val="tx1"/>
                </a:solidFill>
              </a:rPr>
              <a:t> + " " + </a:t>
            </a:r>
            <a:r>
              <a:rPr lang="en-US" altLang="en-US" sz="1800" dirty="0" err="1">
                <a:solidFill>
                  <a:schemeClr val="tx1"/>
                </a:solidFill>
              </a:rPr>
              <a:t>lastName</a:t>
            </a:r>
            <a:r>
              <a:rPr lang="en-US" altLang="en-US" sz="1800" dirty="0">
                <a:solidFill>
                  <a:schemeClr val="tx1"/>
                </a:solidFill>
              </a:rPr>
              <a:t> }}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https://www.w3schools.com/angular/angular_expressions.asp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6864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 AngularJS Expression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1"/>
            <a:ext cx="8352928" cy="43204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  <a:cs typeface="Segoe UI" panose="020B0502040204020203" pitchFamily="34" charset="0"/>
              </a:rPr>
              <a:t>AngularJS Expressions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https://www.w3schools.com/angular/angular_expressions.asp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02667C5-D938-46A8-9B23-E3CECDA898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632" y="1879277"/>
            <a:ext cx="6180517" cy="212603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586094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 AngularJS Expression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165618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  <a:cs typeface="Segoe UI" panose="020B0502040204020203" pitchFamily="34" charset="0"/>
              </a:rPr>
              <a:t>AngularJS Expressions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You can write expressions wherever you like, AngularJS will simply resolve the expression and return the result.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Example: Let AngularJS change the value of CSS properties.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Change the color of the input box below, by changing its value: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https://www.w3schools.com/angular/angular_expressions.asp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6C61C5A-983F-4022-AFDD-16EEEEBDCC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053" y="3093739"/>
            <a:ext cx="7410450" cy="2914650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7564464-6603-4FFE-9901-B9F53D610C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3060" y="5320324"/>
            <a:ext cx="4772025" cy="14192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739178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2020/6/16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721</TotalTime>
  <Words>211</Words>
  <Application>Microsoft Office PowerPoint</Application>
  <PresentationFormat>On-screen Show (4:3)</PresentationFormat>
  <Paragraphs>32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Wingdings</vt:lpstr>
      <vt:lpstr>Office 佈景主題</vt:lpstr>
      <vt:lpstr>3 AngularJS Expression</vt:lpstr>
      <vt:lpstr>3 AngularJS Expression</vt:lpstr>
      <vt:lpstr>3 AngularJS Expression</vt:lpstr>
      <vt:lpstr>3 AngularJS Expression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315</cp:revision>
  <dcterms:created xsi:type="dcterms:W3CDTF">2018-09-28T16:40:41Z</dcterms:created>
  <dcterms:modified xsi:type="dcterms:W3CDTF">2020-06-16T18:50:29Z</dcterms:modified>
</cp:coreProperties>
</file>