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angular/angular_modules.asp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 AngularJS Module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4 AngularJS Module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352928" cy="1728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AngularJS Module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AngularJS module defines an 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module is a container for the different parts of an application.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module is a container for the application controllers.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Controllers always belong to a module.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https://www.w3schools.com/angular/angular_modules.asp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73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4 AngularJS Module</vt:lpstr>
      <vt:lpstr>4 AngularJS Module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321</cp:revision>
  <dcterms:created xsi:type="dcterms:W3CDTF">2018-09-28T16:40:41Z</dcterms:created>
  <dcterms:modified xsi:type="dcterms:W3CDTF">2020-06-16T19:02:02Z</dcterms:modified>
</cp:coreProperties>
</file>