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31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w3schools.com/angular/default.asp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w3schools.com/angular/default.as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AngularJS Home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AngularJS Home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First, you will learn the basics of AngularJS: directives, expressions, filters, modules, and controllers.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Then you will learn everything else you need to know about AngularJS: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Events, DOM, Forms, Input, Validation, Http, and more.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https://www.w3schools.com/angular/default.asp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79ABC8-ECD1-4247-87AC-C2312EBA7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852885"/>
            <a:ext cx="7496175" cy="2762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1 AngularJS Home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Open with Live Server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https://www.w3schools.com/angular/default.asp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FAF4AA-3F2C-4C1F-A9A2-92CAED70B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420" y="1777903"/>
            <a:ext cx="4408966" cy="188327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A7CFC3-8C1E-4AE5-AA13-FC93223FC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777903"/>
            <a:ext cx="3614764" cy="328738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2393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104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1 AngularJS Home</vt:lpstr>
      <vt:lpstr>1 AngularJS Home</vt:lpstr>
      <vt:lpstr>1 AngularJS Home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306</cp:revision>
  <dcterms:created xsi:type="dcterms:W3CDTF">2018-09-28T16:40:41Z</dcterms:created>
  <dcterms:modified xsi:type="dcterms:W3CDTF">2020-06-16T18:30:42Z</dcterms:modified>
</cp:coreProperties>
</file>