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angular/angular_intro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angular/angular_intro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angular/angular_intro.as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AngularJS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AngularJS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AngularJS Extends 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AngularJS extends HTML with </a:t>
            </a:r>
            <a:r>
              <a:rPr lang="en-US" sz="1800" b="1" dirty="0">
                <a:solidFill>
                  <a:srgbClr val="C00000"/>
                </a:solidFill>
              </a:rPr>
              <a:t>ng-directives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ng-app</a:t>
            </a:r>
            <a:r>
              <a:rPr lang="en-US" sz="1800" dirty="0">
                <a:solidFill>
                  <a:schemeClr val="tx1"/>
                </a:solidFill>
              </a:rPr>
              <a:t> directive defines an AngularJS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ng-model</a:t>
            </a:r>
            <a:r>
              <a:rPr lang="en-US" sz="1800" dirty="0">
                <a:solidFill>
                  <a:schemeClr val="tx1"/>
                </a:solidFill>
              </a:rPr>
              <a:t> directive binds the value of HTML controls (input, select, </a:t>
            </a:r>
            <a:r>
              <a:rPr lang="en-US" sz="1800" dirty="0" err="1">
                <a:solidFill>
                  <a:schemeClr val="tx1"/>
                </a:solidFill>
              </a:rPr>
              <a:t>textarea</a:t>
            </a:r>
            <a:r>
              <a:rPr lang="en-US" sz="1800" dirty="0">
                <a:solidFill>
                  <a:schemeClr val="tx1"/>
                </a:solidFill>
              </a:rPr>
              <a:t>) to application data.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ng-bind</a:t>
            </a:r>
            <a:r>
              <a:rPr lang="en-US" sz="1800" dirty="0">
                <a:solidFill>
                  <a:schemeClr val="tx1"/>
                </a:solidFill>
              </a:rPr>
              <a:t> directive binds application data to the HTML view.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https://www.w3schools.com/angular/angular_intro.asp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AngularJS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Open with Live 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https://www.w3schools.com/angular/angular_intro.asp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A55CA-1019-4CDC-AD45-76EB8AB0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800901"/>
            <a:ext cx="4473089" cy="17380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E218BB-57B9-474C-923D-48E383B8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64516"/>
            <a:ext cx="751522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393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AngularJS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 explained: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AngularJS starts automatically when the web page has loaded.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ng-app</a:t>
            </a:r>
            <a:r>
              <a:rPr lang="en-US" sz="1800" dirty="0">
                <a:solidFill>
                  <a:schemeClr val="tx1"/>
                </a:solidFill>
              </a:rPr>
              <a:t> directive tells AngularJS that the &lt;div&gt; element is the "owner" of an AngularJS </a:t>
            </a:r>
            <a:r>
              <a:rPr lang="en-US" sz="1800" b="1" dirty="0">
                <a:solidFill>
                  <a:schemeClr val="tx1"/>
                </a:solidFill>
              </a:rPr>
              <a:t>application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ng-model</a:t>
            </a:r>
            <a:r>
              <a:rPr lang="en-US" sz="1800" dirty="0">
                <a:solidFill>
                  <a:schemeClr val="tx1"/>
                </a:solidFill>
              </a:rPr>
              <a:t> directive binds the value of the input field to the application variable </a:t>
            </a:r>
            <a:r>
              <a:rPr lang="en-US" sz="1800" b="1" dirty="0">
                <a:solidFill>
                  <a:schemeClr val="tx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ng-bind</a:t>
            </a:r>
            <a:r>
              <a:rPr lang="en-US" sz="1800" dirty="0">
                <a:solidFill>
                  <a:schemeClr val="tx1"/>
                </a:solidFill>
              </a:rPr>
              <a:t> directive binds the content of the &lt;p&gt; element to the application variable </a:t>
            </a:r>
            <a:r>
              <a:rPr lang="en-US" sz="1800" b="1" dirty="0">
                <a:solidFill>
                  <a:schemeClr val="tx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https://www.w3schools.com/angular/angular_intro.asp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2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196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 AngularJS Introduction</vt:lpstr>
      <vt:lpstr>2 AngularJS Introduction</vt:lpstr>
      <vt:lpstr>2 AngularJS Introduction</vt:lpstr>
      <vt:lpstr>2 AngularJS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310</cp:revision>
  <dcterms:created xsi:type="dcterms:W3CDTF">2018-09-28T16:40:41Z</dcterms:created>
  <dcterms:modified xsi:type="dcterms:W3CDTF">2020-06-16T18:38:05Z</dcterms:modified>
</cp:coreProperties>
</file>