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60" r:id="rId3"/>
    <p:sldId id="259" r:id="rId4"/>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6" autoAdjust="0"/>
    <p:restoredTop sz="96806" autoAdjust="0"/>
  </p:normalViewPr>
  <p:slideViewPr>
    <p:cSldViewPr>
      <p:cViewPr varScale="1">
        <p:scale>
          <a:sx n="90" d="100"/>
          <a:sy n="90" d="100"/>
        </p:scale>
        <p:origin x="552" y="13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2020/5/3</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2020/5/3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2020/5/3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2020/5/3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2020/5/3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2020/5/3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2020/5/3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2020/5/3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2020/5/3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2020/5/3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2020/5/3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2020/5/3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2020/5/3</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tutorialspoint.com/artificial_intelligence/artificial_intelligence_issues.htm"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12 Issue</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12 Issue</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453650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AI Issues</a:t>
            </a:r>
          </a:p>
          <a:p>
            <a:pPr marL="342900" indent="-342900" algn="l">
              <a:buClr>
                <a:srgbClr val="0070C0"/>
              </a:buClr>
              <a:buSzPct val="80000"/>
              <a:buFont typeface="Wingdings" pitchFamily="2" charset="2"/>
              <a:buChar char="u"/>
            </a:pPr>
            <a:r>
              <a:rPr lang="en-US" sz="1800" dirty="0">
                <a:solidFill>
                  <a:schemeClr val="tx1"/>
                </a:solidFill>
              </a:rPr>
              <a:t>Humans developed AI systems by introducing into them every possible intelligence they could, for which the humans themselves now seem threatened.</a:t>
            </a:r>
          </a:p>
          <a:p>
            <a:pPr marL="342900" indent="-342900" algn="l">
              <a:buClr>
                <a:srgbClr val="0070C0"/>
              </a:buClr>
              <a:buSzPct val="80000"/>
              <a:buFont typeface="Wingdings" pitchFamily="2" charset="2"/>
              <a:buChar char="u"/>
            </a:pPr>
            <a:r>
              <a:rPr lang="en-US" sz="1800" b="1" dirty="0">
                <a:solidFill>
                  <a:schemeClr val="tx1"/>
                </a:solidFill>
              </a:rPr>
              <a:t>Threat to Privacy</a:t>
            </a:r>
          </a:p>
          <a:p>
            <a:pPr marL="342900" indent="-342900" algn="l">
              <a:buClr>
                <a:srgbClr val="0070C0"/>
              </a:buClr>
              <a:buSzPct val="80000"/>
              <a:buFont typeface="Wingdings" pitchFamily="2" charset="2"/>
              <a:buChar char="u"/>
            </a:pPr>
            <a:r>
              <a:rPr lang="en-US" sz="1800" dirty="0">
                <a:solidFill>
                  <a:schemeClr val="tx1"/>
                </a:solidFill>
              </a:rPr>
              <a:t>An AI program that recognizes speech and understands natural language is theoretically capable of understanding each conversation on e-mails and telephones.</a:t>
            </a:r>
          </a:p>
          <a:p>
            <a:pPr marL="342900" indent="-342900" algn="l">
              <a:buClr>
                <a:srgbClr val="0070C0"/>
              </a:buClr>
              <a:buSzPct val="80000"/>
              <a:buFont typeface="Wingdings" pitchFamily="2" charset="2"/>
              <a:buChar char="u"/>
            </a:pPr>
            <a:r>
              <a:rPr lang="en-US" sz="1800" dirty="0">
                <a:solidFill>
                  <a:schemeClr val="tx1"/>
                </a:solidFill>
              </a:rPr>
              <a:t>Threat to Human Dignity</a:t>
            </a:r>
          </a:p>
          <a:p>
            <a:pPr marL="342900" indent="-342900" algn="l">
              <a:buClr>
                <a:srgbClr val="0070C0"/>
              </a:buClr>
              <a:buSzPct val="80000"/>
              <a:buFont typeface="Wingdings" pitchFamily="2" charset="2"/>
              <a:buChar char="u"/>
            </a:pPr>
            <a:r>
              <a:rPr lang="en-US" sz="1800" dirty="0">
                <a:solidFill>
                  <a:schemeClr val="tx1"/>
                </a:solidFill>
              </a:rPr>
              <a:t>AI systems have already started replacing the human beings in few industries. It should not replace people in the sectors where they are holding dignified positions which are pertaining to ethics such as nursing, surgeon, judge, police officer, etc.</a:t>
            </a:r>
          </a:p>
          <a:p>
            <a:pPr marL="342900" indent="-342900" algn="l">
              <a:buClr>
                <a:srgbClr val="0070C0"/>
              </a:buClr>
              <a:buSzPct val="80000"/>
              <a:buFont typeface="Wingdings" pitchFamily="2" charset="2"/>
              <a:buChar char="u"/>
            </a:pPr>
            <a:r>
              <a:rPr lang="en-US" sz="1800" b="1" dirty="0">
                <a:solidFill>
                  <a:schemeClr val="tx1"/>
                </a:solidFill>
              </a:rPr>
              <a:t>Threat to Safety</a:t>
            </a:r>
          </a:p>
          <a:p>
            <a:pPr marL="342900" indent="-342900" algn="l">
              <a:buClr>
                <a:srgbClr val="0070C0"/>
              </a:buClr>
              <a:buSzPct val="80000"/>
              <a:buFont typeface="Wingdings" pitchFamily="2" charset="2"/>
              <a:buChar char="u"/>
            </a:pPr>
            <a:r>
              <a:rPr lang="en-US" sz="1800" dirty="0">
                <a:solidFill>
                  <a:schemeClr val="tx1"/>
                </a:solidFill>
              </a:rPr>
              <a:t>The self-improving AI systems can become so mighty than humans that could be very difficult to stop from achieving their goals, which may lead to unintended consequences.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https://www.tutorialspoint.com/artificial_intelligence/artificial_intelligence_issues.htm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2565442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922</TotalTime>
  <Words>167</Words>
  <Application>Microsoft Office PowerPoint</Application>
  <PresentationFormat>On-screen Show (4:3)</PresentationFormat>
  <Paragraphs>19</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Wingdings</vt:lpstr>
      <vt:lpstr>Office 佈景主題</vt:lpstr>
      <vt:lpstr>12 Issue</vt:lpstr>
      <vt:lpstr>12 Issue</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509</cp:revision>
  <dcterms:created xsi:type="dcterms:W3CDTF">2018-09-28T16:40:41Z</dcterms:created>
  <dcterms:modified xsi:type="dcterms:W3CDTF">2020-05-03T21:14:35Z</dcterms:modified>
</cp:coreProperties>
</file>