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Artificial Intelligence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Artificial Intelligence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Natural Language 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Artificial Intelligence.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Artificial Intelligence</vt:lpstr>
      <vt:lpstr>1 Artificial Intelligence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334</cp:revision>
  <dcterms:created xsi:type="dcterms:W3CDTF">2018-09-28T16:40:41Z</dcterms:created>
  <dcterms:modified xsi:type="dcterms:W3CDTF">2020-05-03T05:53:49Z</dcterms:modified>
</cp:coreProperties>
</file>