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s://ucsc-extension.instructure.com/courses/3825/modules/740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0101 Welcome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0101 Welcome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21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  <a:latin typeface="Lato"/>
              </a:rPr>
              <a:t>0101 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Welcome!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Welcome to the online 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HTML Fundamentals 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course. I am excited to be your instructor and hope that you will finish feeling like you have a solid understanding of how to create a structurally sound web site that meets today's standards.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How this course is set up: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Topics are divided into 12 separate </a:t>
            </a:r>
            <a:r>
              <a:rPr lang="en-US" altLang="en-US" sz="1800" b="1" i="1" dirty="0">
                <a:solidFill>
                  <a:schemeClr val="tx1"/>
                </a:solidFill>
                <a:latin typeface="Lato"/>
              </a:rPr>
              <a:t>Modules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. Each module focuses on concepts such as Lists, Images, Link, Tables, Forms,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Within each Module, there will be “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Lecture Notes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” which contain lecture demonstration videos (note that lecture notes sometimes get updated during a course to stay updated, so please read these for the most current information).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Video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 presentations demonstrate the concepts talked about in the Lecture Notes.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0101 Welcome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144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Assessing your knowledge: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Assignments: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Assignments will provide you with the opportunity to demonstrate the application of the concepts covered in each module.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The Lecture Notes and Video Demonstrations give you everything you need in order to complete the “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Assignment”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 exercises.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Quizzes: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Once you have read the lecture notes, watched the videos and completed the homework assignment and you feel pretty comfortable with the topic, you can take the 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“Quiz”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The quizzes are made up of 10 multiple choice questions based on the “Lecture Notes”.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Each quiz is worth 10 points (1 point for each question).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0101 Welcome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983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Discussions: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Lastly, there is a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 Discussions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 section that I strongly encourage you to use.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In fact, the first homework assignment will be to introduce yourself to the online community.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This not only gives you an opportunity to figure out how to use the Discussions but it makes the online community a bit more personable and a great way to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I encourage you to not only post questions but to also try to provide answers to posted questions.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I will be available to answer questions or confirm answers.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Grades &amp; Feedback: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When I “grade” your assignments, be aware that I 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ALWAYS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 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provide comments.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Be sure to read these and then move on to the next assignment. (See instructions in the </a:t>
            </a:r>
            <a:r>
              <a:rPr lang="en-US" altLang="en-US" sz="1800" u="sng" dirty="0">
                <a:solidFill>
                  <a:schemeClr val="tx1"/>
                </a:solidFill>
                <a:latin typeface="Lato"/>
                <a:hlinkClick r:id="rId2" tooltip="Module 1.0 - Getting Star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module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 on how to view these comments).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0101 Welcome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584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At the end of the course, you will finish off with a 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Final Web Site Project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 – a complete web site (topic of your choice).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The final project will include all the concepts we have discussed and practiced.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Advice on how to successfully complete this course: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You will be working independently, at your own pace, throughout this course.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That means you need to set up schedule so that you don't end up cramming at the end.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There are lots of assignments (many are 'mini' assignments), so do one every day or every other day and get feedback from me before continuing to the next assignment.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Steady progress in small chunks can make this course very manageable.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I strongly encourage you to use 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Discussions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 to post questions and answers and/or share your work (screenshots are fine) with one another.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0101 Welcome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204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You will finish the course with a 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Final Website Project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—a website that is using the concepts covered in class (topic of your choice). You will not be using your previous homework assignments for this final project as I encourage you to practice coding a final project from scratch.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Materials: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Software: </a:t>
            </a:r>
            <a:br>
              <a:rPr lang="en-US" altLang="en-US" sz="1800" b="1" dirty="0">
                <a:solidFill>
                  <a:schemeClr val="tx1"/>
                </a:solidFill>
                <a:latin typeface="Lato"/>
              </a:rPr>
            </a:b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You do not need to buy any software!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More information about what you will be using (which will be free) is coming up in the next module.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Books: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There are many books on the market and several are quite expensive. Some books are more technical; and others visual.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I want you to find a book that works best for you. 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Check out your local public Library as they have a wealth of books for free!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Google “</a:t>
            </a:r>
            <a:r>
              <a:rPr lang="en-US" altLang="en-US" sz="1800" i="1" dirty="0">
                <a:solidFill>
                  <a:schemeClr val="tx1"/>
                </a:solidFill>
                <a:latin typeface="Lato"/>
              </a:rPr>
              <a:t>Public Libraries”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 to find one near you!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0101 Welcome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9261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Are you ready?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Ready to move on? To navigate this course, click on the "</a:t>
            </a: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Next</a:t>
            </a:r>
            <a:r>
              <a:rPr lang="en-US" altLang="en-US" sz="1800" dirty="0">
                <a:solidFill>
                  <a:schemeClr val="tx1"/>
                </a:solidFill>
                <a:latin typeface="Lato"/>
              </a:rPr>
              <a:t>" button at the bottom of each page.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8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276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Wingdings</vt:lpstr>
      <vt:lpstr>Office 佈景主題</vt:lpstr>
      <vt:lpstr>0101 Welcome</vt:lpstr>
      <vt:lpstr>0101 Welcome</vt:lpstr>
      <vt:lpstr>0101 Welcome</vt:lpstr>
      <vt:lpstr>0101 Welcome</vt:lpstr>
      <vt:lpstr>0101 Welcome</vt:lpstr>
      <vt:lpstr>0101 Welcome</vt:lpstr>
      <vt:lpstr>0101 Welcome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280</cp:revision>
  <dcterms:created xsi:type="dcterms:W3CDTF">2018-09-28T16:40:41Z</dcterms:created>
  <dcterms:modified xsi:type="dcterms:W3CDTF">2019-09-18T03:36:41Z</dcterms:modified>
</cp:coreProperties>
</file>