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0102 Canvas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Course Link: quickly access course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05481-EADD-416E-95A3-75E123B90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2056913"/>
            <a:ext cx="6238875" cy="354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533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Group: Access the group.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D367C0-1671-419D-BEFE-E01E7F12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979948"/>
            <a:ext cx="6191250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082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Calendar: View Course or personal calendar.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540A1-A406-4EF8-BDF4-6832E2EFB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056913"/>
            <a:ext cx="6191250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499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Inbox: Conversation with your instructor.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DE9301-D81C-460E-8B86-242C2597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67089"/>
            <a:ext cx="6219825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27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Help: Help Resource for your institution.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F9289-F635-42A1-A098-EE670730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056913"/>
            <a:ext cx="6162675" cy="3590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28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Course Link: click it to access the all the courses.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4AAB44-BB9E-4F8C-A9BF-C7A8CA0D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11" y="2109939"/>
            <a:ext cx="6143625" cy="3562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121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  <a:latin typeface="Lato"/>
              </a:rPr>
              <a:t>Submit Assignment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8146F-BFC3-404A-B301-189DB686E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018048"/>
            <a:ext cx="5991225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083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0102.1 Use Student Canvas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9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0102.1 Use Student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Student Canvas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6A1B5-8115-4946-BF58-A8329511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67" y="2132856"/>
            <a:ext cx="1981200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305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0102.1 Use Student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When </a:t>
            </a:r>
            <a:r>
              <a:rPr lang="en-US" sz="1800" b="1">
                <a:solidFill>
                  <a:schemeClr val="tx1"/>
                </a:solidFill>
                <a:latin typeface="Lato"/>
              </a:rPr>
              <a:t>ask question: OS</a:t>
            </a:r>
            <a:r>
              <a:rPr lang="en-US" sz="1800" b="1" dirty="0">
                <a:solidFill>
                  <a:schemeClr val="tx1"/>
                </a:solidFill>
                <a:latin typeface="Lato"/>
              </a:rPr>
              <a:t>, Browser, Browser Version, Screen shot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62F5A-D066-4614-895C-C32A6B55C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915878"/>
            <a:ext cx="5962650" cy="437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987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Lato"/>
              </a:rPr>
              <a:t>0102 Get Familiar with Canvas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New to Canvas?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Watch this short video to help you get an overview of the Canvas environment: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Dashboard: High level of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1114C-770C-420B-A856-A47490D9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78" y="1992669"/>
            <a:ext cx="6343650" cy="3867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Three different view options</a:t>
            </a:r>
            <a:r>
              <a:rPr lang="en-US" sz="1800" dirty="0">
                <a:solidFill>
                  <a:schemeClr val="tx1"/>
                </a:solidFill>
              </a:rPr>
              <a:t>: Card View, List View, and Recent Activity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1DBAB3-5199-49D5-B1B7-1CEF6392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51" y="1941848"/>
            <a:ext cx="6200775" cy="354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714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Card View</a:t>
            </a:r>
            <a:r>
              <a:rPr lang="en-US" sz="1800" dirty="0">
                <a:solidFill>
                  <a:schemeClr val="tx1"/>
                </a:solidFill>
              </a:rPr>
              <a:t>: Assignment, Announcement, Discussion, and Files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C4ADBF-ACFC-4F50-8010-BA89A3F5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07480"/>
            <a:ext cx="6191250" cy="3533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42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List View</a:t>
            </a:r>
            <a:r>
              <a:rPr lang="en-US" sz="1800" dirty="0">
                <a:solidFill>
                  <a:schemeClr val="tx1"/>
                </a:solidFill>
              </a:rPr>
              <a:t>: List all courses to do items. You can scroll up and down the page.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ABF97-793D-4861-80D0-0A21772C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4864"/>
            <a:ext cx="6191250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475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Recent Activity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5159CD-D360-42B4-8BA7-5148E70F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61323"/>
            <a:ext cx="6181725" cy="3581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433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Account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35358-B49B-4C92-9BCC-DACFCF162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968392"/>
            <a:ext cx="6248400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156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Canvas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Lato"/>
              </a:rPr>
              <a:t>Dashboard Link</a:t>
            </a:r>
            <a:r>
              <a:rPr lang="en-US" sz="1800" dirty="0">
                <a:solidFill>
                  <a:schemeClr val="tx1"/>
                </a:solidFill>
              </a:rPr>
              <a:t>: Return to Dashboard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B5B4E-D62D-4CB1-B09F-C7D2552B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056913"/>
            <a:ext cx="6181725" cy="3533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535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615</Words>
  <Application>Microsoft Office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Lato</vt:lpstr>
      <vt:lpstr>Wingdings</vt:lpstr>
      <vt:lpstr>Office 佈景主題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 Canvas</vt:lpstr>
      <vt:lpstr>0102.1 Use Student Canvas</vt:lpstr>
      <vt:lpstr>0102.1 Use Student Canvas</vt:lpstr>
      <vt:lpstr>0102.1 Use Student Canvas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302</cp:revision>
  <dcterms:created xsi:type="dcterms:W3CDTF">2018-09-28T16:40:41Z</dcterms:created>
  <dcterms:modified xsi:type="dcterms:W3CDTF">2019-09-19T03:13:08Z</dcterms:modified>
</cp:coreProperties>
</file>