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0103 Feedback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0103 Getting Feedback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Grades and Feedback: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Getting feedback is an essential part of taking a course and so I want to ensure that you can "find" my feedback!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elements in feedback.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Rubrics: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assignment is set up with a </a:t>
            </a:r>
            <a:r>
              <a:rPr lang="en-US" sz="1800" b="1" dirty="0">
                <a:solidFill>
                  <a:schemeClr val="tx1"/>
                </a:solidFill>
              </a:rPr>
              <a:t>Grading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Rubric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sure to go through the Rubric to ensure you have completed the basic components of the assignment that I will be looking for in your submission.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get an Assignment graded, please click on the Rubric Icon to read my specific feedback (see instructions below).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my overall, general </a:t>
            </a:r>
            <a:r>
              <a:rPr lang="en-US" sz="1800" b="1" dirty="0">
                <a:solidFill>
                  <a:schemeClr val="tx1"/>
                </a:solidFill>
              </a:rPr>
              <a:t>comments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access both types of feedback in two methods!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26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#1: Viewing feedback via the Grades Menu option: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know that you have feedback or received a grade for an assignment when you see this in you left course navigation: 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85EB2-9003-49CC-89D9-8265D152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34" y="2438892"/>
            <a:ext cx="6730701" cy="41584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975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404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here is what the Rubric feedback will look like: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A21A7E-9DA5-4576-B112-4615C0ED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922861"/>
            <a:ext cx="721042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3628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169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2: View this information from the Assignment.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the </a:t>
            </a:r>
            <a:r>
              <a:rPr lang="en-US" sz="1800" b="1" dirty="0">
                <a:solidFill>
                  <a:schemeClr val="tx1"/>
                </a:solidFill>
              </a:rPr>
              <a:t>Assignment</a:t>
            </a:r>
            <a:r>
              <a:rPr lang="en-US" sz="1800" dirty="0">
                <a:solidFill>
                  <a:schemeClr val="tx1"/>
                </a:solidFill>
              </a:rPr>
              <a:t> (there are two ways):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Grades click on the </a:t>
            </a:r>
            <a:r>
              <a:rPr lang="en-US" sz="1800" b="1" dirty="0">
                <a:solidFill>
                  <a:schemeClr val="tx1"/>
                </a:solidFill>
              </a:rPr>
              <a:t>Assignment</a:t>
            </a:r>
            <a:r>
              <a:rPr lang="en-US" sz="1800" dirty="0">
                <a:solidFill>
                  <a:schemeClr val="tx1"/>
                </a:solidFill>
              </a:rPr>
              <a:t> (in above example it would be Homework 1-Basic Code) 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 </a:t>
            </a:r>
            <a:r>
              <a:rPr lang="en-US" sz="1800" b="1" dirty="0">
                <a:solidFill>
                  <a:schemeClr val="tx1"/>
                </a:solidFill>
              </a:rPr>
              <a:t>Assignments</a:t>
            </a:r>
            <a:r>
              <a:rPr lang="en-US" sz="1800" dirty="0">
                <a:solidFill>
                  <a:schemeClr val="tx1"/>
                </a:solidFill>
              </a:rPr>
              <a:t> link on left menu.  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3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Comments: 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6204B-F6A5-42B7-AF51-0A8D0367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5" y="1999717"/>
            <a:ext cx="8208785" cy="31795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894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159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Rubric feedback be sure to click on the </a:t>
            </a:r>
            <a:r>
              <a:rPr lang="en-US" sz="1800" b="1" dirty="0">
                <a:solidFill>
                  <a:schemeClr val="tx1"/>
                </a:solidFill>
              </a:rPr>
              <a:t>Show Rubric</a:t>
            </a:r>
            <a:r>
              <a:rPr lang="en-US" sz="1800" dirty="0">
                <a:solidFill>
                  <a:schemeClr val="tx1"/>
                </a:solidFill>
              </a:rPr>
              <a:t> text link on the right side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0E79B-8938-4174-8E97-89C9690C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1" y="2159942"/>
            <a:ext cx="7991872" cy="32381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460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Feedback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Got Questions?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Send me a message via the Inbox!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291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0103 Feedback</vt:lpstr>
      <vt:lpstr>0103 Feedback</vt:lpstr>
      <vt:lpstr>0103 Feedback</vt:lpstr>
      <vt:lpstr>0103 Feedback</vt:lpstr>
      <vt:lpstr>0103 Feedback</vt:lpstr>
      <vt:lpstr>0103 Feedback</vt:lpstr>
      <vt:lpstr>0103 Feedback</vt:lpstr>
      <vt:lpstr>0103 Feedback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313</cp:revision>
  <dcterms:created xsi:type="dcterms:W3CDTF">2018-09-28T16:40:41Z</dcterms:created>
  <dcterms:modified xsi:type="dcterms:W3CDTF">2019-09-19T03:59:15Z</dcterms:modified>
</cp:coreProperties>
</file>