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community.canvaslms.com/docs/DOC-10700-421219096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canvaslms.com/videos/1128" TargetMode="External"/><Relationship Id="rId2" Type="http://schemas.openxmlformats.org/officeDocument/2006/relationships/hyperlink" Target="https://community.canvaslms.com/docs/DOC-12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csc-extension.instructure.com/courses/3825/pages/1-dot-1-welcome?module_item_id=422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0104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0104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4360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0104 </a:t>
            </a:r>
            <a:r>
              <a:rPr lang="en-US" sz="1800" b="1" dirty="0">
                <a:solidFill>
                  <a:schemeClr val="tx1"/>
                </a:solidFill>
              </a:rPr>
              <a:t>Discussion 1.4 – Introductions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Introducing yourself to the class (and to me!)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assignment I am simply going to ask you to introduce yourself in the Discussions. The purpose of this is two-fold: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you to get familiar with how the Discussions in Canvas work so that as the course moves on you will feel more comfortable with it when you need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Using Discussions can make this online environment a bit more personable and you may find a community of people that you can network with to answer and solve problems. Building a community is extremely important in this field.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the "</a:t>
            </a:r>
            <a:r>
              <a:rPr lang="en-US" sz="1800" b="1" dirty="0">
                <a:solidFill>
                  <a:schemeClr val="tx1"/>
                </a:solidFill>
              </a:rPr>
              <a:t>Reply</a:t>
            </a:r>
            <a:r>
              <a:rPr lang="en-US" sz="1800" dirty="0">
                <a:solidFill>
                  <a:schemeClr val="tx1"/>
                </a:solidFill>
              </a:rPr>
              <a:t>" link below to create a discussion post that answers the following questions </a:t>
            </a:r>
            <a:r>
              <a:rPr lang="en-US" sz="1800" b="1" dirty="0">
                <a:solidFill>
                  <a:schemeClr val="tx1"/>
                </a:solidFill>
              </a:rPr>
              <a:t>(5 points)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Your name!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you are doing in terms of career?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Why you are taking this class?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0104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37843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Have you coded HTML or XHTML in the past? (If you have never even looked at HTML that's ok!)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 you currently work on web sites and if so, what capacity?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are your goals for the class?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of you may be in a certificate program, let us know if that is the case.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Optional: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also encourage you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Post a photo of yourself so we have a face with the name (use the </a:t>
            </a:r>
            <a:r>
              <a:rPr lang="en-US" sz="1800" b="1" dirty="0">
                <a:solidFill>
                  <a:schemeClr val="tx1"/>
                </a:solidFill>
              </a:rPr>
              <a:t>insert &gt; image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b="1" dirty="0">
                <a:solidFill>
                  <a:schemeClr val="tx1"/>
                </a:solidFill>
              </a:rPr>
              <a:t>icon</a:t>
            </a:r>
            <a:r>
              <a:rPr lang="en-US" sz="1800" dirty="0">
                <a:solidFill>
                  <a:schemeClr val="tx1"/>
                </a:solidFill>
              </a:rPr>
              <a:t> to choose your image)! Here's a Canvas Help doc on </a:t>
            </a:r>
            <a:r>
              <a:rPr lang="en-US" sz="1800" i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I embed an image in a discussion reply as a student? (Links to an external site.)</a:t>
            </a:r>
            <a:endParaRPr lang="en-US" sz="1800" i="1" u="sng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Respond to your classmates! Say "hi"!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Feel free to say hello to your fellow classmates!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0104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8185266" cy="13360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Useful Canvas Tutorials: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 I reply to a Discussion? (Links to an external site.)Links to an external site.</a:t>
            </a:r>
            <a:endParaRPr lang="en-US" sz="1800" u="sng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1" dirty="0">
                <a:solidFill>
                  <a:schemeClr val="tx1"/>
                </a:solidFill>
              </a:rPr>
              <a:t>Video: </a:t>
            </a:r>
            <a:r>
              <a:rPr lang="en-US" sz="1800" i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view, reply to, and edit Discussion posts (Links to an external site.)Links to an external site.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2019/9/18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160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0104 Introduction</vt:lpstr>
      <vt:lpstr>0104 Introduction</vt:lpstr>
      <vt:lpstr>0104 Introduction</vt:lpstr>
      <vt:lpstr>0104 Introduction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317</cp:revision>
  <dcterms:created xsi:type="dcterms:W3CDTF">2018-09-28T16:40:41Z</dcterms:created>
  <dcterms:modified xsi:type="dcterms:W3CDTF">2019-09-19T04:04:56Z</dcterms:modified>
</cp:coreProperties>
</file>