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3" autoAdjust="0"/>
    <p:restoredTop sz="94660"/>
  </p:normalViewPr>
  <p:slideViewPr>
    <p:cSldViewPr>
      <p:cViewPr varScale="1">
        <p:scale>
          <a:sx n="80" d="100"/>
          <a:sy n="80" d="100"/>
        </p:scale>
        <p:origin x="129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0205 History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0205 History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Questions: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029BF5-2801-4377-B72A-144CB2044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2075198"/>
            <a:ext cx="6238875" cy="3409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631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0205 History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Questions: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27AA1-3EC2-4E78-A7A1-967C0E580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2271864"/>
            <a:ext cx="6229350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406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0205 History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Questions: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B9BF9E-C906-497C-B612-5B91C09A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2085975"/>
            <a:ext cx="6257925" cy="2686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7F0F74-2CCF-46CF-8174-7F34674A7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5035888"/>
            <a:ext cx="2066925" cy="333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649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0205 History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9834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Due</a:t>
            </a:r>
            <a:r>
              <a:rPr lang="en-US" sz="1800" dirty="0">
                <a:solidFill>
                  <a:schemeClr val="tx1"/>
                </a:solidFill>
              </a:rPr>
              <a:t> Dec 17 at 11:59pm	</a:t>
            </a:r>
            <a:r>
              <a:rPr lang="en-US" sz="1800" b="1" dirty="0">
                <a:solidFill>
                  <a:schemeClr val="tx1"/>
                </a:solidFill>
              </a:rPr>
              <a:t>Points</a:t>
            </a:r>
            <a:r>
              <a:rPr lang="en-US" sz="1800" dirty="0">
                <a:solidFill>
                  <a:schemeClr val="tx1"/>
                </a:solidFill>
              </a:rPr>
              <a:t> 10		</a:t>
            </a:r>
            <a:r>
              <a:rPr lang="en-US" sz="1800" b="1" dirty="0">
                <a:solidFill>
                  <a:schemeClr val="tx1"/>
                </a:solidFill>
              </a:rPr>
              <a:t>Questions</a:t>
            </a:r>
            <a:r>
              <a:rPr lang="en-US" sz="1800" dirty="0">
                <a:solidFill>
                  <a:schemeClr val="tx1"/>
                </a:solidFill>
              </a:rPr>
              <a:t> 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Available</a:t>
            </a:r>
            <a:r>
              <a:rPr lang="en-US" sz="1800" dirty="0">
                <a:solidFill>
                  <a:schemeClr val="tx1"/>
                </a:solidFill>
              </a:rPr>
              <a:t> Sep 17 at 12am - Dec 17 at 11:59pm 3 </a:t>
            </a:r>
            <a:r>
              <a:rPr lang="en-US" sz="1800" dirty="0" err="1">
                <a:solidFill>
                  <a:schemeClr val="tx1"/>
                </a:solidFill>
              </a:rPr>
              <a:t>months</a:t>
            </a:r>
            <a:r>
              <a:rPr lang="en-US" sz="1800" b="1" dirty="0" err="1">
                <a:solidFill>
                  <a:schemeClr val="tx1"/>
                </a:solidFill>
              </a:rPr>
              <a:t>Time</a:t>
            </a:r>
            <a:r>
              <a:rPr lang="en-US" sz="1800" b="1" dirty="0">
                <a:solidFill>
                  <a:schemeClr val="tx1"/>
                </a:solidFill>
              </a:rPr>
              <a:t> Limit</a:t>
            </a:r>
            <a:r>
              <a:rPr lang="en-US" sz="1800" dirty="0">
                <a:solidFill>
                  <a:schemeClr val="tx1"/>
                </a:solidFill>
              </a:rPr>
              <a:t> 30 Minutes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Allowed Attempts</a:t>
            </a:r>
            <a:r>
              <a:rPr lang="en-US" sz="1800" dirty="0">
                <a:solidFill>
                  <a:schemeClr val="tx1"/>
                </a:solidFill>
              </a:rPr>
              <a:t> 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Instructions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Review of Concepts covered in Module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Objectives: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Students should be able to: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Define key players in Internet, Web and HTML development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Identify key terms of Internet, Web and HTML development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About the 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 graded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10 questions for a total of 10 points.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take the quiz three times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Highest score is applied.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will have 30 minutes to complete for each attempt.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0205 History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Questions: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F6256-8A6B-49E2-831F-84FDDF0E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956613"/>
            <a:ext cx="4673629" cy="429124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358725-C7DD-4BEC-9540-7B3157DEC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46" y="2099391"/>
            <a:ext cx="2400300" cy="685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536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0205 History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Questions: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9F1B71-D870-4A54-9F5D-7851537B5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2158531"/>
            <a:ext cx="6334125" cy="3000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587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0205 History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Questions: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99397-5C90-440F-9C44-798E1BBB0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1957387"/>
            <a:ext cx="6305550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616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0205 History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Questions: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1FAD5A-DDE1-47E3-8CFD-E52FA7BC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90281"/>
            <a:ext cx="6248400" cy="3419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5902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0205 History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Questions: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3C315-9B73-4A62-B9CA-25DA2291C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1966912"/>
            <a:ext cx="6219825" cy="2924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582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0205 History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Questions: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C3F9F-26EF-49BC-97C8-2951035FD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1981200"/>
            <a:ext cx="6238875" cy="2895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6566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0205 History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Questions: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E436E-9D62-4965-9F61-1B408282C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60" y="2056913"/>
            <a:ext cx="5568280" cy="46698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8894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343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0205 History Quiz</vt:lpstr>
      <vt:lpstr>0205 History Quiz</vt:lpstr>
      <vt:lpstr>0205 History Quiz</vt:lpstr>
      <vt:lpstr>0205 History Quiz</vt:lpstr>
      <vt:lpstr>0205 History Quiz</vt:lpstr>
      <vt:lpstr>0205 History Quiz</vt:lpstr>
      <vt:lpstr>0205 History Quiz</vt:lpstr>
      <vt:lpstr>0205 History Quiz</vt:lpstr>
      <vt:lpstr>0205 History Quiz</vt:lpstr>
      <vt:lpstr>0205 History Quiz</vt:lpstr>
      <vt:lpstr>0205 History Quiz</vt:lpstr>
      <vt:lpstr>0205 History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386</cp:revision>
  <dcterms:created xsi:type="dcterms:W3CDTF">2018-09-28T16:40:41Z</dcterms:created>
  <dcterms:modified xsi:type="dcterms:W3CDTF">2019-09-22T21:45:31Z</dcterms:modified>
</cp:coreProperties>
</file>