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0501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0501.1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0501.1 List Video: Three kinds of list: Unorder, Order, and Description.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569B0-8144-4AE6-AE75-E2C5ED30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988840"/>
            <a:ext cx="508635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048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0501.1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0501.1 List Video: Unorder.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CEE767-77D6-4F7F-87D3-89ABB9D0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876547"/>
            <a:ext cx="4200525" cy="2286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9722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0501.1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0501.1 List Video: Order.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4BB23-E618-452A-A0CC-6B242B5C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2266950"/>
            <a:ext cx="4505325" cy="2324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61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0501.1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0501.1 List Video: Description.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6877D7-F162-4632-965D-A8E2A876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2295525"/>
            <a:ext cx="4324350" cy="2266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283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0501.1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0501.1 List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DD5F9-8982-406F-BF08-C0BFEBCA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062162"/>
            <a:ext cx="5257800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204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0501.1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0501.1 List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127B38-EB43-4D0C-A25B-77FC4BCD0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2414587"/>
            <a:ext cx="5048250" cy="2028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311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49165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 What are Lists?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 - An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List may not seem like an exciting topic. We often make lists when we go grocery shopping or to-do lists at work or at home. Lists can be ingredients for a recipe or steps to bake cookies!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Why Use Lists?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Making lists for your web page content can be important for several reasons.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of all, they make it easy to scan content or information, particularly, when there is a large amount of content.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helps draw attention to key ideas or important details.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Secondly, by breaking up large amounts of dense content you create white-space, making the web page look less intimidating and more user-friendly.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can simplify complex ideas for easier understanding helps improve website effectiveness.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lastly, it can really helps both the writer and the reader get to the point quickly!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332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 What are Lists?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Different Types of Lists: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three types of lists used on the web. They consist of </a:t>
            </a:r>
            <a:r>
              <a:rPr lang="en-US" sz="1800" b="1" dirty="0">
                <a:solidFill>
                  <a:schemeClr val="tx1"/>
                </a:solidFill>
              </a:rPr>
              <a:t>bulleted lists </a:t>
            </a:r>
            <a:r>
              <a:rPr lang="en-US" sz="1800" dirty="0">
                <a:solidFill>
                  <a:schemeClr val="tx1"/>
                </a:solidFill>
              </a:rPr>
              <a:t>called </a:t>
            </a:r>
            <a:r>
              <a:rPr lang="en-US" sz="1800" b="1" dirty="0">
                <a:solidFill>
                  <a:schemeClr val="tx1"/>
                </a:solidFill>
              </a:rPr>
              <a:t>unordered list </a:t>
            </a:r>
            <a:r>
              <a:rPr lang="en-US" sz="1800" dirty="0">
                <a:solidFill>
                  <a:schemeClr val="tx1"/>
                </a:solidFill>
              </a:rPr>
              <a:t>in HTML and </a:t>
            </a:r>
            <a:r>
              <a:rPr lang="en-US" sz="1800" b="1" dirty="0">
                <a:solidFill>
                  <a:schemeClr val="tx1"/>
                </a:solidFill>
              </a:rPr>
              <a:t>numbered lists </a:t>
            </a:r>
            <a:r>
              <a:rPr lang="en-US" sz="1800" dirty="0">
                <a:solidFill>
                  <a:schemeClr val="tx1"/>
                </a:solidFill>
              </a:rPr>
              <a:t>known as </a:t>
            </a:r>
            <a:r>
              <a:rPr lang="en-US" sz="1800" b="1" dirty="0">
                <a:solidFill>
                  <a:schemeClr val="tx1"/>
                </a:solidFill>
              </a:rPr>
              <a:t>ordered lists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would use </a:t>
            </a:r>
            <a:r>
              <a:rPr lang="en-US" sz="1800" b="1" dirty="0">
                <a:solidFill>
                  <a:schemeClr val="tx1"/>
                </a:solidFill>
              </a:rPr>
              <a:t>bullet lists </a:t>
            </a:r>
            <a:r>
              <a:rPr lang="en-US" sz="1800" dirty="0">
                <a:solidFill>
                  <a:schemeClr val="tx1"/>
                </a:solidFill>
              </a:rPr>
              <a:t>when the content does not involve steps or ideas that should be interpreted in a certain order.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would use </a:t>
            </a:r>
            <a:r>
              <a:rPr lang="en-US" sz="1800" b="1" dirty="0">
                <a:solidFill>
                  <a:schemeClr val="tx1"/>
                </a:solidFill>
              </a:rPr>
              <a:t>number points </a:t>
            </a:r>
            <a:r>
              <a:rPr lang="en-US" sz="1800" dirty="0">
                <a:solidFill>
                  <a:schemeClr val="tx1"/>
                </a:solidFill>
              </a:rPr>
              <a:t>for lists involving steps that should be done in a specific order or points listed in order of importance.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third type of list is a </a:t>
            </a:r>
            <a:r>
              <a:rPr lang="en-US" sz="1800" b="1" dirty="0">
                <a:solidFill>
                  <a:schemeClr val="tx1"/>
                </a:solidFill>
              </a:rPr>
              <a:t>description list</a:t>
            </a:r>
            <a:r>
              <a:rPr lang="en-US" sz="1800" dirty="0">
                <a:solidFill>
                  <a:schemeClr val="tx1"/>
                </a:solidFill>
              </a:rPr>
              <a:t>. These are used for creating glossary information (for example when you are explaining terminology) or for a question and answer set up.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6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4043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 What are Lists?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Best Practices: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It's good to keep some best practices in mind for applying lists to your website These include: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Try to keep all lines in the list to a similar length.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Introduce bullet lists with a descriptive sentence or two.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Avoid repeating phrases; include only important details.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same formatting and sentence structure in the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Don’t overuse bulleted lists or they lose their effectiveness.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let's explore how to hand-code these different types of lists!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6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0501.1 List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3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0501.1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0501.1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2D50D-AF32-4A97-9788-48C728EB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28" y="1909344"/>
            <a:ext cx="3495675" cy="819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A23D66-9E9C-46F6-BBBA-D70A8C3E8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629" y="3217301"/>
            <a:ext cx="4791075" cy="1628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218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0501.1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0501.1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10A2A9-42FB-4204-B697-37BC18CE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96" y="1903589"/>
            <a:ext cx="6444208" cy="35102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400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0501.1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0501.1 List Video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2E0A8-C802-4116-8BBD-1FACB002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88840"/>
            <a:ext cx="5038725" cy="1905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969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0501.1 List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0501.1 List Video: Why use list? First, Second, Third.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A450E5-E8DE-43EF-8DD0-14E7C8E3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26" y="1946723"/>
            <a:ext cx="3687663" cy="12613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3600B6-7390-43ED-9E74-719EE2DE6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26" y="3370233"/>
            <a:ext cx="3674165" cy="14696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40C5BB-1484-41D0-83AE-F6AA933C1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971" y="4904600"/>
            <a:ext cx="3674165" cy="15071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741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707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0501 List</vt:lpstr>
      <vt:lpstr>0501 List</vt:lpstr>
      <vt:lpstr>0501 List</vt:lpstr>
      <vt:lpstr>0501 List</vt:lpstr>
      <vt:lpstr>0501.1 List Video</vt:lpstr>
      <vt:lpstr>0501.1 List Video</vt:lpstr>
      <vt:lpstr>0501.1 List Video</vt:lpstr>
      <vt:lpstr>0501.1 List Video</vt:lpstr>
      <vt:lpstr>0501.1 List Video</vt:lpstr>
      <vt:lpstr>0501.1 List Video</vt:lpstr>
      <vt:lpstr>0501.1 List Video</vt:lpstr>
      <vt:lpstr>0501.1 List Video</vt:lpstr>
      <vt:lpstr>0501.1 List Video</vt:lpstr>
      <vt:lpstr>0501.1 List Video</vt:lpstr>
      <vt:lpstr>0501.1 List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319</cp:revision>
  <dcterms:created xsi:type="dcterms:W3CDTF">2018-09-28T16:40:41Z</dcterms:created>
  <dcterms:modified xsi:type="dcterms:W3CDTF">2019-10-05T22:50:12Z</dcterms:modified>
</cp:coreProperties>
</file>