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6" r:id="rId5"/>
    <p:sldId id="267" r:id="rId6"/>
    <p:sldId id="269" r:id="rId7"/>
    <p:sldId id="27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0504 Nested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0504 Nested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535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0504 Nested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Nesting Lists: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trick behind making a nested list not only look like a nested list but also validate, is that you need to put the closing &lt;/li&gt; tag </a:t>
            </a:r>
            <a:r>
              <a:rPr lang="en-US" sz="1800" b="1" i="1" dirty="0">
                <a:solidFill>
                  <a:schemeClr val="tx1"/>
                </a:solidFill>
              </a:rPr>
              <a:t>after</a:t>
            </a:r>
            <a:r>
              <a:rPr lang="en-US" sz="1800" dirty="0">
                <a:solidFill>
                  <a:schemeClr val="tx1"/>
                </a:solidFill>
              </a:rPr>
              <a:t> the nested list! 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&lt;li&gt;Text 1         /* don't close the &lt;/li&gt; here.... */ </a:t>
            </a:r>
            <a:endParaRPr lang="en-US" sz="1800" dirty="0">
              <a:solidFill>
                <a:schemeClr val="tx1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&lt;ul&gt;</a:t>
            </a:r>
            <a:endParaRPr lang="en-US" sz="1800" dirty="0">
              <a:solidFill>
                <a:schemeClr val="tx1"/>
              </a:solidFill>
            </a:endParaRPr>
          </a:p>
          <a:p>
            <a:pPr marL="2171700" lvl="4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&lt;li&gt;Nested List&lt;/li&gt;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1714500" lvl="3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&lt;/ul&gt;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&lt;li&gt;Text 2&lt;/li&gt;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ol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a real world list might look something like this (the video demos the code for this):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0504 Nested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0504 Nested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3E2E3-FD5B-4EC8-8B5A-F203EEE6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01356"/>
            <a:ext cx="492442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07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0504.1 Nested List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D7BB750-DD56-426B-B072-E839E528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45" y="1999358"/>
            <a:ext cx="2262055" cy="24976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62871-58E7-4E79-A8BB-F332250D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72454"/>
            <a:ext cx="5281910" cy="29411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0504.1 Nested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0504.1 Nested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1691680" y="2307495"/>
            <a:ext cx="4176464" cy="1351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5868144" y="2983107"/>
            <a:ext cx="961430" cy="834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8FD12-2A71-435B-A7BB-3AC6E5EF11AC}"/>
              </a:ext>
            </a:extLst>
          </p:cNvPr>
          <p:cNvSpPr/>
          <p:nvPr/>
        </p:nvSpPr>
        <p:spPr>
          <a:xfrm>
            <a:off x="6829574" y="3578728"/>
            <a:ext cx="1656184" cy="478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CA7150F-EE7F-45F4-8774-7F54CB70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54" y="1898604"/>
            <a:ext cx="2489304" cy="30797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DAF59-18BA-4C1E-ADE1-B00AED5D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2" y="1969600"/>
            <a:ext cx="5220072" cy="33309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0504.1 Nested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0504.1 Nested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1403648" y="4110355"/>
            <a:ext cx="4176464" cy="119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5580112" y="4316376"/>
            <a:ext cx="832902" cy="389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8FD12-2A71-435B-A7BB-3AC6E5EF11AC}"/>
              </a:ext>
            </a:extLst>
          </p:cNvPr>
          <p:cNvSpPr/>
          <p:nvPr/>
        </p:nvSpPr>
        <p:spPr>
          <a:xfrm>
            <a:off x="6413014" y="4077072"/>
            <a:ext cx="1656184" cy="478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F430D41-41EF-4FBC-B297-90E2B28E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573" y="1772011"/>
            <a:ext cx="3075001" cy="44175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D3A7D-5657-4E95-A57F-46717231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6" y="2048767"/>
            <a:ext cx="476250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0504.1 Nested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0504.1 Nested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21BD0-1A69-44C2-B75E-23F8C7F03669}"/>
              </a:ext>
            </a:extLst>
          </p:cNvPr>
          <p:cNvSpPr/>
          <p:nvPr/>
        </p:nvSpPr>
        <p:spPr>
          <a:xfrm>
            <a:off x="2411760" y="2948323"/>
            <a:ext cx="2921486" cy="984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16031-5DC7-4B77-B0A2-70ECA034C47B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5333246" y="3440690"/>
            <a:ext cx="1271029" cy="1150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8FD12-2A71-435B-A7BB-3AC6E5EF11AC}"/>
              </a:ext>
            </a:extLst>
          </p:cNvPr>
          <p:cNvSpPr/>
          <p:nvPr/>
        </p:nvSpPr>
        <p:spPr>
          <a:xfrm>
            <a:off x="6604275" y="4351411"/>
            <a:ext cx="1656184" cy="4786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0504 Nested List</vt:lpstr>
      <vt:lpstr>0504 Nested List</vt:lpstr>
      <vt:lpstr>0504 Nested List</vt:lpstr>
      <vt:lpstr>0504.1 Nested List Video</vt:lpstr>
      <vt:lpstr>0504.1 Nested List Video</vt:lpstr>
      <vt:lpstr>0504.1 Nested List Video</vt:lpstr>
      <vt:lpstr>0504.1 Nested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362</cp:revision>
  <dcterms:created xsi:type="dcterms:W3CDTF">2018-09-28T16:40:41Z</dcterms:created>
  <dcterms:modified xsi:type="dcterms:W3CDTF">2019-10-06T03:43:36Z</dcterms:modified>
</cp:coreProperties>
</file>